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8" r:id="rId4"/>
    <p:sldId id="265" r:id="rId5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59" r:id="rId27"/>
    <p:sldId id="286" r:id="rId28"/>
    <p:sldId id="287" r:id="rId29"/>
    <p:sldId id="288" r:id="rId30"/>
    <p:sldId id="289" r:id="rId31"/>
    <p:sldId id="260" r:id="rId32"/>
    <p:sldId id="262" r:id="rId33"/>
    <p:sldId id="263" r:id="rId34"/>
    <p:sldId id="290" r:id="rId35"/>
    <p:sldId id="291" r:id="rId36"/>
    <p:sldId id="292" r:id="rId37"/>
    <p:sldId id="293" r:id="rId38"/>
    <p:sldId id="294" r:id="rId39"/>
    <p:sldId id="261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61"/>
    <a:srgbClr val="CDD7E1"/>
    <a:srgbClr val="7E8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3B76-F70C-4EE8-9EEA-07EDB4DB6D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logic circuit?  A good example would be a computer. </a:t>
            </a:r>
            <a:endParaRPr lang="en-US" altLang="zh-CN" dirty="0"/>
          </a:p>
          <a:p>
            <a:r>
              <a:rPr lang="en-US" altLang="zh-CN" dirty="0"/>
              <a:t>Motherboard: AC power, digital signals, </a:t>
            </a:r>
            <a:r>
              <a:rPr lang="en-US" altLang="zh-CN" dirty="0" err="1"/>
              <a:t>cpu</a:t>
            </a:r>
            <a:r>
              <a:rPr lang="en-US" altLang="zh-CN" dirty="0"/>
              <a:t>, components of </a:t>
            </a:r>
            <a:r>
              <a:rPr lang="en-US" altLang="zh-CN" dirty="0" err="1"/>
              <a:t>cpu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3B76-F70C-4EE8-9EEA-07EDB4DB6D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CAD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3B76-F70C-4EE8-9EEA-07EDB4DB6D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Three lowest homework scores are discarded. Be on time.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 Labs can be flexible. Have fun at the labs 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This course won’t cost you much time.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13B76-F70C-4EE8-9EEA-07EDB4DB6D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0000500000000000000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000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8148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ECE TA Workshop</a:t>
            </a:r>
            <a:endParaRPr lang="en-US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8945"/>
            <a:ext cx="6858000" cy="64579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May 15th, 2019</a:t>
            </a:r>
            <a:endParaRPr lang="en-US" altLang="en-US">
              <a:solidFill>
                <a:srgbClr val="002A61"/>
              </a:solidFill>
            </a:endParaRPr>
          </a:p>
        </p:txBody>
      </p:sp>
      <p:pic>
        <p:nvPicPr>
          <p:cNvPr id="4" name="Picture 3" descr="ac_logo"/>
          <p:cNvPicPr>
            <a:picLocks noChangeAspect="1"/>
          </p:cNvPicPr>
          <p:nvPr/>
        </p:nvPicPr>
        <p:blipFill>
          <a:blip r:embed="rId1"/>
          <a:srcRect t="32132" b="29899"/>
          <a:stretch>
            <a:fillRect/>
          </a:stretch>
        </p:blipFill>
        <p:spPr>
          <a:xfrm>
            <a:off x="3591560" y="3456940"/>
            <a:ext cx="1960880" cy="7442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Beginning to Mid 1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687830"/>
            <a:ext cx="4528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Relations, Orders, Lattices &amp; Functions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27621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Relations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Orders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Lattices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Counting Sets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Fixed Points - TK Theorem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Beginning to Mid 1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Induction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0501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Mathematical Induction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Structural Induction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Beginning to Mid 1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Binomial Theorem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2762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Counting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Permutation &amp; Combination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Beginning to Mid 1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Group Theory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2762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Cycles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Order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Lagrange Theorem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1 to Mid 2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Congruency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Cayley Table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Linear Diophantine Equations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Euler’s Totient Function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Bézout’s Lemma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Euclidean Algorithm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1 to Mid 2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Congruency (Continue)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Chinese Remainder Theorem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Wilson’s Theorem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1 to Mid 2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Algorithm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Pseudocode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Search Algorithm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Sorting Algorithm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Time Complexity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2 to Final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4528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Recurrence Relations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Linear Homogeneous Recurrence Relations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Inhomogeneous Linear Recurrence Relations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2 to Final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5457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Sequences &amp; Series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Divide &amp; Conquer Algorithm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Generating Functions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Binomial Series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Mid 2 to Final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970405"/>
            <a:ext cx="5457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Graph Theory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5820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Graph, Degree &amp; Walk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Hamilton Path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Shortest Path Problem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...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VE203</a:t>
            </a:r>
            <a:endParaRPr lang="en-US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en-US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邱天宇</a:t>
            </a:r>
            <a:endParaRPr lang="en-US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4" y="1774381"/>
            <a:ext cx="3252377" cy="3283954"/>
          </a:xfrm>
          <a:prstGeom prst="rect">
            <a:avLst/>
          </a:prstGeom>
        </p:spPr>
      </p:pic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8072814" y="347923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837940" y="3479165"/>
            <a:ext cx="4171315" cy="45974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flipH="1">
            <a:off x="4045585" y="3124200"/>
            <a:ext cx="4086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Suggestions &amp; Tips</a:t>
            </a:r>
            <a:endParaRPr lang="en-US" altLang="zh-CN" sz="3200" dirty="0" smtClean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675" y="2052955"/>
            <a:ext cx="2475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Comic Sans MS" panose="030F0702030302020204" charset="0"/>
                <a:cs typeface="Comic Sans MS" panose="030F0702030302020204" charset="0"/>
              </a:rPr>
              <a:t>Part 3</a:t>
            </a:r>
            <a:endParaRPr lang="en-US" altLang="zh-CN" sz="6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" y="476250"/>
            <a:ext cx="7553325" cy="986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857375" y="520700"/>
            <a:ext cx="4465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Suggestions &amp; Tips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9768" y="1908175"/>
            <a:ext cx="1431925" cy="1168401"/>
            <a:chOff x="6183313" y="1962150"/>
            <a:chExt cx="1431925" cy="1168401"/>
          </a:xfrm>
          <a:solidFill>
            <a:srgbClr val="262626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9767" y="3538539"/>
            <a:ext cx="1431925" cy="1168401"/>
            <a:chOff x="6183313" y="1962150"/>
            <a:chExt cx="1431925" cy="1168401"/>
          </a:xfrm>
          <a:solidFill>
            <a:srgbClr val="26262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5421" y="5052740"/>
            <a:ext cx="1431925" cy="1168401"/>
            <a:chOff x="6183313" y="1962150"/>
            <a:chExt cx="1431925" cy="1168401"/>
          </a:xfrm>
          <a:solidFill>
            <a:srgbClr val="262626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5" name="文本框 2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367915" y="1862455"/>
            <a:ext cx="6784975" cy="12604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392F2F"/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Materials to refer to:</a:t>
            </a:r>
            <a:endParaRPr lang="en-US" sz="2800" dirty="0">
              <a:solidFill>
                <a:srgbClr val="392F2F"/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Lecture Slides (Important!)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&lt;&lt;Discrete Mathematics and Its Applications&gt;&gt;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</p:txBody>
      </p:sp>
      <p:sp>
        <p:nvSpPr>
          <p:cNvPr id="3" name="文本框 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367845" y="3492294"/>
            <a:ext cx="4892040" cy="12604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l"/>
            <a:r>
              <a:rPr lang="en-US" sz="2800" dirty="0">
                <a:solidFill>
                  <a:srgbClr val="392F2F"/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Ability to be examined: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-122"/>
              <a:ea typeface="微软雅黑" charset="-122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Ability to Construct (Important!)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Ability to make applications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367915" y="4924425"/>
            <a:ext cx="6513830" cy="1630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How to learn VE203 well: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Understand all examples in the slides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Understand (then memorize) all Theorem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&amp; their proofs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" y="476250"/>
            <a:ext cx="7553325" cy="986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857375" y="520700"/>
            <a:ext cx="4465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Suggestions &amp; Tips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1988" y="2248535"/>
            <a:ext cx="1431925" cy="1168401"/>
            <a:chOff x="6183313" y="1962150"/>
            <a:chExt cx="1431925" cy="1168401"/>
          </a:xfrm>
          <a:solidFill>
            <a:srgbClr val="262626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1987" y="3878899"/>
            <a:ext cx="1431925" cy="1168401"/>
            <a:chOff x="6183313" y="1962150"/>
            <a:chExt cx="1431925" cy="1168401"/>
          </a:xfrm>
          <a:solidFill>
            <a:srgbClr val="262626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6183313" y="1962150"/>
              <a:ext cx="1431925" cy="1168401"/>
            </a:xfrm>
            <a:custGeom>
              <a:avLst/>
              <a:gdLst>
                <a:gd name="T0" fmla="*/ 43 w 710"/>
                <a:gd name="T1" fmla="*/ 578 h 578"/>
                <a:gd name="T2" fmla="*/ 448 w 710"/>
                <a:gd name="T3" fmla="*/ 6 h 578"/>
                <a:gd name="T4" fmla="*/ 382 w 710"/>
                <a:gd name="T5" fmla="*/ 84 h 578"/>
                <a:gd name="T6" fmla="*/ 367 w 710"/>
                <a:gd name="T7" fmla="*/ 55 h 578"/>
                <a:gd name="T8" fmla="*/ 367 w 710"/>
                <a:gd name="T9" fmla="*/ 57 h 578"/>
                <a:gd name="T10" fmla="*/ 325 w 710"/>
                <a:gd name="T11" fmla="*/ 171 h 578"/>
                <a:gd name="T12" fmla="*/ 497 w 710"/>
                <a:gd name="T13" fmla="*/ 69 h 578"/>
                <a:gd name="T14" fmla="*/ 570 w 710"/>
                <a:gd name="T15" fmla="*/ 280 h 578"/>
                <a:gd name="T16" fmla="*/ 484 w 710"/>
                <a:gd name="T17" fmla="*/ 62 h 578"/>
                <a:gd name="T18" fmla="*/ 484 w 710"/>
                <a:gd name="T19" fmla="*/ 49 h 578"/>
                <a:gd name="T20" fmla="*/ 560 w 710"/>
                <a:gd name="T21" fmla="*/ 53 h 578"/>
                <a:gd name="T22" fmla="*/ 501 w 710"/>
                <a:gd name="T23" fmla="*/ 49 h 578"/>
                <a:gd name="T24" fmla="*/ 592 w 710"/>
                <a:gd name="T25" fmla="*/ 108 h 578"/>
                <a:gd name="T26" fmla="*/ 423 w 710"/>
                <a:gd name="T27" fmla="*/ 308 h 578"/>
                <a:gd name="T28" fmla="*/ 373 w 710"/>
                <a:gd name="T29" fmla="*/ 262 h 578"/>
                <a:gd name="T30" fmla="*/ 357 w 710"/>
                <a:gd name="T31" fmla="*/ 247 h 578"/>
                <a:gd name="T32" fmla="*/ 329 w 710"/>
                <a:gd name="T33" fmla="*/ 259 h 578"/>
                <a:gd name="T34" fmla="*/ 352 w 710"/>
                <a:gd name="T35" fmla="*/ 199 h 578"/>
                <a:gd name="T36" fmla="*/ 201 w 710"/>
                <a:gd name="T37" fmla="*/ 352 h 578"/>
                <a:gd name="T38" fmla="*/ 206 w 710"/>
                <a:gd name="T39" fmla="*/ 359 h 578"/>
                <a:gd name="T40" fmla="*/ 151 w 710"/>
                <a:gd name="T41" fmla="*/ 392 h 578"/>
                <a:gd name="T42" fmla="*/ 50 w 710"/>
                <a:gd name="T43" fmla="*/ 471 h 578"/>
                <a:gd name="T44" fmla="*/ 12 w 710"/>
                <a:gd name="T45" fmla="*/ 507 h 578"/>
                <a:gd name="T46" fmla="*/ 37 w 710"/>
                <a:gd name="T47" fmla="*/ 549 h 578"/>
                <a:gd name="T48" fmla="*/ 46 w 710"/>
                <a:gd name="T49" fmla="*/ 554 h 578"/>
                <a:gd name="T50" fmla="*/ 54 w 710"/>
                <a:gd name="T51" fmla="*/ 545 h 578"/>
                <a:gd name="T52" fmla="*/ 120 w 710"/>
                <a:gd name="T53" fmla="*/ 505 h 578"/>
                <a:gd name="T54" fmla="*/ 177 w 710"/>
                <a:gd name="T55" fmla="*/ 461 h 578"/>
                <a:gd name="T56" fmla="*/ 155 w 710"/>
                <a:gd name="T57" fmla="*/ 474 h 578"/>
                <a:gd name="T58" fmla="*/ 202 w 710"/>
                <a:gd name="T59" fmla="*/ 443 h 578"/>
                <a:gd name="T60" fmla="*/ 211 w 710"/>
                <a:gd name="T61" fmla="*/ 411 h 578"/>
                <a:gd name="T62" fmla="*/ 225 w 710"/>
                <a:gd name="T63" fmla="*/ 404 h 578"/>
                <a:gd name="T64" fmla="*/ 264 w 710"/>
                <a:gd name="T65" fmla="*/ 410 h 578"/>
                <a:gd name="T66" fmla="*/ 376 w 710"/>
                <a:gd name="T67" fmla="*/ 267 h 578"/>
                <a:gd name="T68" fmla="*/ 399 w 710"/>
                <a:gd name="T69" fmla="*/ 295 h 578"/>
                <a:gd name="T70" fmla="*/ 414 w 710"/>
                <a:gd name="T71" fmla="*/ 303 h 578"/>
                <a:gd name="T72" fmla="*/ 448 w 710"/>
                <a:gd name="T73" fmla="*/ 318 h 578"/>
                <a:gd name="T74" fmla="*/ 451 w 710"/>
                <a:gd name="T75" fmla="*/ 356 h 578"/>
                <a:gd name="T76" fmla="*/ 498 w 710"/>
                <a:gd name="T77" fmla="*/ 358 h 578"/>
                <a:gd name="T78" fmla="*/ 556 w 710"/>
                <a:gd name="T79" fmla="*/ 310 h 578"/>
                <a:gd name="T80" fmla="*/ 551 w 710"/>
                <a:gd name="T81" fmla="*/ 354 h 578"/>
                <a:gd name="T82" fmla="*/ 657 w 710"/>
                <a:gd name="T83" fmla="*/ 247 h 578"/>
                <a:gd name="T84" fmla="*/ 601 w 710"/>
                <a:gd name="T85" fmla="*/ 319 h 578"/>
                <a:gd name="T86" fmla="*/ 643 w 710"/>
                <a:gd name="T87" fmla="*/ 287 h 578"/>
                <a:gd name="T88" fmla="*/ 645 w 710"/>
                <a:gd name="T89" fmla="*/ 169 h 578"/>
                <a:gd name="T90" fmla="*/ 620 w 710"/>
                <a:gd name="T91" fmla="*/ 124 h 578"/>
                <a:gd name="T92" fmla="*/ 643 w 710"/>
                <a:gd name="T93" fmla="*/ 107 h 578"/>
                <a:gd name="T94" fmla="*/ 633 w 710"/>
                <a:gd name="T95" fmla="*/ 94 h 578"/>
                <a:gd name="T96" fmla="*/ 610 w 710"/>
                <a:gd name="T97" fmla="*/ 76 h 578"/>
                <a:gd name="T98" fmla="*/ 593 w 710"/>
                <a:gd name="T99" fmla="*/ 56 h 578"/>
                <a:gd name="T100" fmla="*/ 550 w 710"/>
                <a:gd name="T101" fmla="*/ 33 h 578"/>
                <a:gd name="T102" fmla="*/ 516 w 710"/>
                <a:gd name="T103" fmla="*/ 24 h 578"/>
                <a:gd name="T104" fmla="*/ 465 w 710"/>
                <a:gd name="T105" fmla="*/ 22 h 578"/>
                <a:gd name="T106" fmla="*/ 433 w 710"/>
                <a:gd name="T107" fmla="*/ 56 h 578"/>
                <a:gd name="T108" fmla="*/ 418 w 710"/>
                <a:gd name="T109" fmla="*/ 58 h 578"/>
                <a:gd name="T110" fmla="*/ 445 w 710"/>
                <a:gd name="T111" fmla="*/ 22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0" h="578">
                  <a:moveTo>
                    <a:pt x="442" y="8"/>
                  </a:moveTo>
                  <a:cubicBezTo>
                    <a:pt x="404" y="15"/>
                    <a:pt x="374" y="34"/>
                    <a:pt x="348" y="54"/>
                  </a:cubicBezTo>
                  <a:cubicBezTo>
                    <a:pt x="304" y="88"/>
                    <a:pt x="282" y="177"/>
                    <a:pt x="309" y="247"/>
                  </a:cubicBezTo>
                  <a:cubicBezTo>
                    <a:pt x="302" y="249"/>
                    <a:pt x="297" y="255"/>
                    <a:pt x="291" y="260"/>
                  </a:cubicBezTo>
                  <a:cubicBezTo>
                    <a:pt x="250" y="294"/>
                    <a:pt x="205" y="326"/>
                    <a:pt x="174" y="366"/>
                  </a:cubicBezTo>
                  <a:cubicBezTo>
                    <a:pt x="110" y="407"/>
                    <a:pt x="56" y="454"/>
                    <a:pt x="5" y="504"/>
                  </a:cubicBezTo>
                  <a:cubicBezTo>
                    <a:pt x="2" y="507"/>
                    <a:pt x="0" y="513"/>
                    <a:pt x="2" y="518"/>
                  </a:cubicBezTo>
                  <a:cubicBezTo>
                    <a:pt x="11" y="542"/>
                    <a:pt x="25" y="563"/>
                    <a:pt x="43" y="578"/>
                  </a:cubicBezTo>
                  <a:cubicBezTo>
                    <a:pt x="82" y="545"/>
                    <a:pt x="82" y="545"/>
                    <a:pt x="82" y="545"/>
                  </a:cubicBezTo>
                  <a:cubicBezTo>
                    <a:pt x="136" y="501"/>
                    <a:pt x="193" y="462"/>
                    <a:pt x="247" y="415"/>
                  </a:cubicBezTo>
                  <a:cubicBezTo>
                    <a:pt x="255" y="420"/>
                    <a:pt x="269" y="422"/>
                    <a:pt x="277" y="416"/>
                  </a:cubicBezTo>
                  <a:cubicBezTo>
                    <a:pt x="309" y="390"/>
                    <a:pt x="344" y="363"/>
                    <a:pt x="374" y="332"/>
                  </a:cubicBezTo>
                  <a:cubicBezTo>
                    <a:pt x="397" y="350"/>
                    <a:pt x="425" y="361"/>
                    <a:pt x="458" y="366"/>
                  </a:cubicBezTo>
                  <a:cubicBezTo>
                    <a:pt x="547" y="378"/>
                    <a:pt x="619" y="350"/>
                    <a:pt x="649" y="293"/>
                  </a:cubicBezTo>
                  <a:cubicBezTo>
                    <a:pt x="710" y="209"/>
                    <a:pt x="660" y="74"/>
                    <a:pt x="594" y="31"/>
                  </a:cubicBezTo>
                  <a:cubicBezTo>
                    <a:pt x="559" y="8"/>
                    <a:pt x="502" y="0"/>
                    <a:pt x="448" y="6"/>
                  </a:cubicBezTo>
                  <a:cubicBezTo>
                    <a:pt x="447" y="6"/>
                    <a:pt x="443" y="7"/>
                    <a:pt x="442" y="8"/>
                  </a:cubicBezTo>
                  <a:close/>
                  <a:moveTo>
                    <a:pt x="436" y="23"/>
                  </a:moveTo>
                  <a:cubicBezTo>
                    <a:pt x="422" y="34"/>
                    <a:pt x="411" y="50"/>
                    <a:pt x="399" y="67"/>
                  </a:cubicBezTo>
                  <a:cubicBezTo>
                    <a:pt x="403" y="54"/>
                    <a:pt x="412" y="45"/>
                    <a:pt x="414" y="35"/>
                  </a:cubicBezTo>
                  <a:cubicBezTo>
                    <a:pt x="415" y="31"/>
                    <a:pt x="414" y="27"/>
                    <a:pt x="409" y="29"/>
                  </a:cubicBezTo>
                  <a:cubicBezTo>
                    <a:pt x="415" y="22"/>
                    <a:pt x="426" y="23"/>
                    <a:pt x="436" y="23"/>
                  </a:cubicBezTo>
                  <a:close/>
                  <a:moveTo>
                    <a:pt x="408" y="38"/>
                  </a:moveTo>
                  <a:cubicBezTo>
                    <a:pt x="382" y="84"/>
                    <a:pt x="382" y="84"/>
                    <a:pt x="382" y="84"/>
                  </a:cubicBezTo>
                  <a:cubicBezTo>
                    <a:pt x="386" y="64"/>
                    <a:pt x="395" y="46"/>
                    <a:pt x="408" y="32"/>
                  </a:cubicBezTo>
                  <a:cubicBezTo>
                    <a:pt x="408" y="32"/>
                    <a:pt x="409" y="36"/>
                    <a:pt x="408" y="38"/>
                  </a:cubicBezTo>
                  <a:close/>
                  <a:moveTo>
                    <a:pt x="397" y="31"/>
                  </a:moveTo>
                  <a:cubicBezTo>
                    <a:pt x="382" y="56"/>
                    <a:pt x="363" y="86"/>
                    <a:pt x="348" y="113"/>
                  </a:cubicBezTo>
                  <a:cubicBezTo>
                    <a:pt x="361" y="88"/>
                    <a:pt x="371" y="59"/>
                    <a:pt x="385" y="39"/>
                  </a:cubicBezTo>
                  <a:cubicBezTo>
                    <a:pt x="387" y="35"/>
                    <a:pt x="393" y="33"/>
                    <a:pt x="397" y="31"/>
                  </a:cubicBezTo>
                  <a:close/>
                  <a:moveTo>
                    <a:pt x="376" y="43"/>
                  </a:moveTo>
                  <a:cubicBezTo>
                    <a:pt x="382" y="42"/>
                    <a:pt x="370" y="53"/>
                    <a:pt x="367" y="55"/>
                  </a:cubicBezTo>
                  <a:cubicBezTo>
                    <a:pt x="372" y="52"/>
                    <a:pt x="370" y="45"/>
                    <a:pt x="376" y="43"/>
                  </a:cubicBezTo>
                  <a:close/>
                  <a:moveTo>
                    <a:pt x="348" y="65"/>
                  </a:moveTo>
                  <a:cubicBezTo>
                    <a:pt x="337" y="89"/>
                    <a:pt x="328" y="111"/>
                    <a:pt x="314" y="135"/>
                  </a:cubicBezTo>
                  <a:cubicBezTo>
                    <a:pt x="314" y="131"/>
                    <a:pt x="310" y="135"/>
                    <a:pt x="313" y="136"/>
                  </a:cubicBezTo>
                  <a:cubicBezTo>
                    <a:pt x="309" y="143"/>
                    <a:pt x="308" y="153"/>
                    <a:pt x="308" y="162"/>
                  </a:cubicBezTo>
                  <a:cubicBezTo>
                    <a:pt x="308" y="166"/>
                    <a:pt x="314" y="163"/>
                    <a:pt x="313" y="160"/>
                  </a:cubicBezTo>
                  <a:cubicBezTo>
                    <a:pt x="318" y="137"/>
                    <a:pt x="328" y="121"/>
                    <a:pt x="337" y="103"/>
                  </a:cubicBezTo>
                  <a:cubicBezTo>
                    <a:pt x="345" y="86"/>
                    <a:pt x="357" y="72"/>
                    <a:pt x="367" y="57"/>
                  </a:cubicBezTo>
                  <a:cubicBezTo>
                    <a:pt x="320" y="157"/>
                    <a:pt x="320" y="157"/>
                    <a:pt x="320" y="157"/>
                  </a:cubicBezTo>
                  <a:cubicBezTo>
                    <a:pt x="316" y="152"/>
                    <a:pt x="315" y="158"/>
                    <a:pt x="313" y="160"/>
                  </a:cubicBezTo>
                  <a:cubicBezTo>
                    <a:pt x="318" y="164"/>
                    <a:pt x="318" y="164"/>
                    <a:pt x="318" y="164"/>
                  </a:cubicBezTo>
                  <a:cubicBezTo>
                    <a:pt x="313" y="173"/>
                    <a:pt x="308" y="185"/>
                    <a:pt x="306" y="195"/>
                  </a:cubicBezTo>
                  <a:cubicBezTo>
                    <a:pt x="297" y="137"/>
                    <a:pt x="321" y="91"/>
                    <a:pt x="348" y="65"/>
                  </a:cubicBezTo>
                  <a:close/>
                  <a:moveTo>
                    <a:pt x="306" y="200"/>
                  </a:moveTo>
                  <a:cubicBezTo>
                    <a:pt x="313" y="206"/>
                    <a:pt x="313" y="193"/>
                    <a:pt x="320" y="196"/>
                  </a:cubicBezTo>
                  <a:cubicBezTo>
                    <a:pt x="317" y="184"/>
                    <a:pt x="320" y="180"/>
                    <a:pt x="325" y="171"/>
                  </a:cubicBezTo>
                  <a:cubicBezTo>
                    <a:pt x="340" y="141"/>
                    <a:pt x="355" y="112"/>
                    <a:pt x="372" y="84"/>
                  </a:cubicBezTo>
                  <a:cubicBezTo>
                    <a:pt x="352" y="132"/>
                    <a:pt x="331" y="183"/>
                    <a:pt x="310" y="228"/>
                  </a:cubicBezTo>
                  <a:lnTo>
                    <a:pt x="306" y="200"/>
                  </a:lnTo>
                  <a:close/>
                  <a:moveTo>
                    <a:pt x="365" y="167"/>
                  </a:moveTo>
                  <a:cubicBezTo>
                    <a:pt x="365" y="167"/>
                    <a:pt x="366" y="168"/>
                    <a:pt x="366" y="168"/>
                  </a:cubicBezTo>
                  <a:cubicBezTo>
                    <a:pt x="372" y="157"/>
                    <a:pt x="373" y="141"/>
                    <a:pt x="378" y="132"/>
                  </a:cubicBezTo>
                  <a:cubicBezTo>
                    <a:pt x="378" y="132"/>
                    <a:pt x="379" y="131"/>
                    <a:pt x="380" y="131"/>
                  </a:cubicBezTo>
                  <a:cubicBezTo>
                    <a:pt x="402" y="95"/>
                    <a:pt x="440" y="68"/>
                    <a:pt x="497" y="69"/>
                  </a:cubicBezTo>
                  <a:cubicBezTo>
                    <a:pt x="495" y="61"/>
                    <a:pt x="498" y="69"/>
                    <a:pt x="500" y="68"/>
                  </a:cubicBezTo>
                  <a:cubicBezTo>
                    <a:pt x="553" y="72"/>
                    <a:pt x="593" y="105"/>
                    <a:pt x="601" y="160"/>
                  </a:cubicBezTo>
                  <a:cubicBezTo>
                    <a:pt x="606" y="198"/>
                    <a:pt x="599" y="237"/>
                    <a:pt x="586" y="264"/>
                  </a:cubicBezTo>
                  <a:cubicBezTo>
                    <a:pt x="585" y="264"/>
                    <a:pt x="584" y="265"/>
                    <a:pt x="584" y="265"/>
                  </a:cubicBezTo>
                  <a:cubicBezTo>
                    <a:pt x="584" y="262"/>
                    <a:pt x="583" y="262"/>
                    <a:pt x="583" y="265"/>
                  </a:cubicBezTo>
                  <a:cubicBezTo>
                    <a:pt x="581" y="267"/>
                    <a:pt x="581" y="267"/>
                    <a:pt x="581" y="267"/>
                  </a:cubicBezTo>
                  <a:cubicBezTo>
                    <a:pt x="580" y="268"/>
                    <a:pt x="580" y="268"/>
                    <a:pt x="580" y="268"/>
                  </a:cubicBezTo>
                  <a:cubicBezTo>
                    <a:pt x="570" y="280"/>
                    <a:pt x="570" y="280"/>
                    <a:pt x="570" y="280"/>
                  </a:cubicBezTo>
                  <a:cubicBezTo>
                    <a:pt x="571" y="279"/>
                    <a:pt x="571" y="279"/>
                    <a:pt x="571" y="279"/>
                  </a:cubicBezTo>
                  <a:cubicBezTo>
                    <a:pt x="557" y="303"/>
                    <a:pt x="518" y="317"/>
                    <a:pt x="479" y="309"/>
                  </a:cubicBezTo>
                  <a:cubicBezTo>
                    <a:pt x="419" y="309"/>
                    <a:pt x="391" y="275"/>
                    <a:pt x="373" y="231"/>
                  </a:cubicBezTo>
                  <a:cubicBezTo>
                    <a:pt x="368" y="219"/>
                    <a:pt x="359" y="193"/>
                    <a:pt x="366" y="183"/>
                  </a:cubicBezTo>
                  <a:cubicBezTo>
                    <a:pt x="362" y="179"/>
                    <a:pt x="363" y="174"/>
                    <a:pt x="364" y="171"/>
                  </a:cubicBezTo>
                  <a:cubicBezTo>
                    <a:pt x="365" y="170"/>
                    <a:pt x="365" y="169"/>
                    <a:pt x="366" y="169"/>
                  </a:cubicBezTo>
                  <a:cubicBezTo>
                    <a:pt x="366" y="168"/>
                    <a:pt x="365" y="167"/>
                    <a:pt x="365" y="167"/>
                  </a:cubicBezTo>
                  <a:close/>
                  <a:moveTo>
                    <a:pt x="484" y="62"/>
                  </a:moveTo>
                  <a:cubicBezTo>
                    <a:pt x="467" y="62"/>
                    <a:pt x="467" y="62"/>
                    <a:pt x="467" y="62"/>
                  </a:cubicBezTo>
                  <a:cubicBezTo>
                    <a:pt x="447" y="65"/>
                    <a:pt x="430" y="73"/>
                    <a:pt x="415" y="81"/>
                  </a:cubicBezTo>
                  <a:cubicBezTo>
                    <a:pt x="418" y="72"/>
                    <a:pt x="430" y="65"/>
                    <a:pt x="442" y="64"/>
                  </a:cubicBezTo>
                  <a:cubicBezTo>
                    <a:pt x="450" y="63"/>
                    <a:pt x="459" y="61"/>
                    <a:pt x="467" y="62"/>
                  </a:cubicBezTo>
                  <a:cubicBezTo>
                    <a:pt x="472" y="60"/>
                    <a:pt x="479" y="59"/>
                    <a:pt x="484" y="62"/>
                  </a:cubicBezTo>
                  <a:close/>
                  <a:moveTo>
                    <a:pt x="469" y="48"/>
                  </a:moveTo>
                  <a:cubicBezTo>
                    <a:pt x="478" y="40"/>
                    <a:pt x="486" y="30"/>
                    <a:pt x="497" y="23"/>
                  </a:cubicBezTo>
                  <a:cubicBezTo>
                    <a:pt x="499" y="30"/>
                    <a:pt x="490" y="40"/>
                    <a:pt x="484" y="49"/>
                  </a:cubicBezTo>
                  <a:lnTo>
                    <a:pt x="469" y="48"/>
                  </a:lnTo>
                  <a:close/>
                  <a:moveTo>
                    <a:pt x="579" y="42"/>
                  </a:moveTo>
                  <a:cubicBezTo>
                    <a:pt x="580" y="54"/>
                    <a:pt x="572" y="69"/>
                    <a:pt x="571" y="78"/>
                  </a:cubicBezTo>
                  <a:cubicBezTo>
                    <a:pt x="562" y="69"/>
                    <a:pt x="550" y="64"/>
                    <a:pt x="536" y="58"/>
                  </a:cubicBezTo>
                  <a:cubicBezTo>
                    <a:pt x="557" y="36"/>
                    <a:pt x="557" y="36"/>
                    <a:pt x="557" y="36"/>
                  </a:cubicBezTo>
                  <a:cubicBezTo>
                    <a:pt x="560" y="41"/>
                    <a:pt x="552" y="52"/>
                    <a:pt x="552" y="62"/>
                  </a:cubicBezTo>
                  <a:cubicBezTo>
                    <a:pt x="563" y="63"/>
                    <a:pt x="570" y="48"/>
                    <a:pt x="579" y="42"/>
                  </a:cubicBezTo>
                  <a:close/>
                  <a:moveTo>
                    <a:pt x="560" y="53"/>
                  </a:moveTo>
                  <a:cubicBezTo>
                    <a:pt x="560" y="48"/>
                    <a:pt x="563" y="44"/>
                    <a:pt x="565" y="40"/>
                  </a:cubicBezTo>
                  <a:cubicBezTo>
                    <a:pt x="567" y="38"/>
                    <a:pt x="571" y="40"/>
                    <a:pt x="572" y="43"/>
                  </a:cubicBezTo>
                  <a:lnTo>
                    <a:pt x="560" y="53"/>
                  </a:lnTo>
                  <a:close/>
                  <a:moveTo>
                    <a:pt x="545" y="71"/>
                  </a:moveTo>
                  <a:cubicBezTo>
                    <a:pt x="536" y="70"/>
                    <a:pt x="526" y="67"/>
                    <a:pt x="518" y="62"/>
                  </a:cubicBezTo>
                  <a:cubicBezTo>
                    <a:pt x="527" y="62"/>
                    <a:pt x="537" y="66"/>
                    <a:pt x="545" y="71"/>
                  </a:cubicBezTo>
                  <a:close/>
                  <a:moveTo>
                    <a:pt x="526" y="55"/>
                  </a:moveTo>
                  <a:cubicBezTo>
                    <a:pt x="501" y="49"/>
                    <a:pt x="501" y="49"/>
                    <a:pt x="501" y="49"/>
                  </a:cubicBezTo>
                  <a:cubicBezTo>
                    <a:pt x="508" y="39"/>
                    <a:pt x="516" y="30"/>
                    <a:pt x="527" y="26"/>
                  </a:cubicBezTo>
                  <a:cubicBezTo>
                    <a:pt x="530" y="25"/>
                    <a:pt x="531" y="29"/>
                    <a:pt x="531" y="31"/>
                  </a:cubicBezTo>
                  <a:cubicBezTo>
                    <a:pt x="531" y="40"/>
                    <a:pt x="523" y="45"/>
                    <a:pt x="526" y="55"/>
                  </a:cubicBezTo>
                  <a:close/>
                  <a:moveTo>
                    <a:pt x="592" y="108"/>
                  </a:moveTo>
                  <a:cubicBezTo>
                    <a:pt x="633" y="149"/>
                    <a:pt x="620" y="253"/>
                    <a:pt x="579" y="286"/>
                  </a:cubicBezTo>
                  <a:cubicBezTo>
                    <a:pt x="578" y="286"/>
                    <a:pt x="572" y="290"/>
                    <a:pt x="570" y="291"/>
                  </a:cubicBezTo>
                  <a:cubicBezTo>
                    <a:pt x="614" y="260"/>
                    <a:pt x="621" y="163"/>
                    <a:pt x="592" y="111"/>
                  </a:cubicBezTo>
                  <a:cubicBezTo>
                    <a:pt x="591" y="111"/>
                    <a:pt x="591" y="109"/>
                    <a:pt x="592" y="108"/>
                  </a:cubicBezTo>
                  <a:close/>
                  <a:moveTo>
                    <a:pt x="480" y="320"/>
                  </a:moveTo>
                  <a:cubicBezTo>
                    <a:pt x="493" y="321"/>
                    <a:pt x="493" y="321"/>
                    <a:pt x="493" y="321"/>
                  </a:cubicBezTo>
                  <a:cubicBezTo>
                    <a:pt x="491" y="327"/>
                    <a:pt x="482" y="336"/>
                    <a:pt x="477" y="344"/>
                  </a:cubicBezTo>
                  <a:cubicBezTo>
                    <a:pt x="477" y="336"/>
                    <a:pt x="482" y="330"/>
                    <a:pt x="482" y="325"/>
                  </a:cubicBezTo>
                  <a:cubicBezTo>
                    <a:pt x="482" y="323"/>
                    <a:pt x="481" y="321"/>
                    <a:pt x="480" y="320"/>
                  </a:cubicBezTo>
                  <a:close/>
                  <a:moveTo>
                    <a:pt x="430" y="316"/>
                  </a:moveTo>
                  <a:cubicBezTo>
                    <a:pt x="427" y="320"/>
                    <a:pt x="425" y="325"/>
                    <a:pt x="422" y="328"/>
                  </a:cubicBezTo>
                  <a:cubicBezTo>
                    <a:pt x="423" y="308"/>
                    <a:pt x="423" y="308"/>
                    <a:pt x="423" y="308"/>
                  </a:cubicBezTo>
                  <a:cubicBezTo>
                    <a:pt x="425" y="310"/>
                    <a:pt x="434" y="310"/>
                    <a:pt x="430" y="316"/>
                  </a:cubicBezTo>
                  <a:close/>
                  <a:moveTo>
                    <a:pt x="387" y="286"/>
                  </a:moveTo>
                  <a:cubicBezTo>
                    <a:pt x="387" y="290"/>
                    <a:pt x="387" y="290"/>
                    <a:pt x="387" y="290"/>
                  </a:cubicBezTo>
                  <a:cubicBezTo>
                    <a:pt x="386" y="290"/>
                    <a:pt x="386" y="290"/>
                    <a:pt x="386" y="290"/>
                  </a:cubicBezTo>
                  <a:cubicBezTo>
                    <a:pt x="376" y="307"/>
                    <a:pt x="376" y="307"/>
                    <a:pt x="376" y="307"/>
                  </a:cubicBezTo>
                  <a:cubicBezTo>
                    <a:pt x="378" y="296"/>
                    <a:pt x="381" y="285"/>
                    <a:pt x="384" y="278"/>
                  </a:cubicBezTo>
                  <a:cubicBezTo>
                    <a:pt x="387" y="278"/>
                    <a:pt x="393" y="285"/>
                    <a:pt x="387" y="286"/>
                  </a:cubicBezTo>
                  <a:close/>
                  <a:moveTo>
                    <a:pt x="373" y="262"/>
                  </a:moveTo>
                  <a:cubicBezTo>
                    <a:pt x="371" y="272"/>
                    <a:pt x="366" y="281"/>
                    <a:pt x="359" y="288"/>
                  </a:cubicBezTo>
                  <a:cubicBezTo>
                    <a:pt x="361" y="276"/>
                    <a:pt x="365" y="264"/>
                    <a:pt x="369" y="254"/>
                  </a:cubicBezTo>
                  <a:cubicBezTo>
                    <a:pt x="370" y="257"/>
                    <a:pt x="374" y="260"/>
                    <a:pt x="373" y="262"/>
                  </a:cubicBezTo>
                  <a:close/>
                  <a:moveTo>
                    <a:pt x="356" y="276"/>
                  </a:moveTo>
                  <a:cubicBezTo>
                    <a:pt x="355" y="277"/>
                    <a:pt x="358" y="281"/>
                    <a:pt x="356" y="283"/>
                  </a:cubicBezTo>
                  <a:cubicBezTo>
                    <a:pt x="353" y="279"/>
                    <a:pt x="354" y="293"/>
                    <a:pt x="352" y="297"/>
                  </a:cubicBezTo>
                  <a:cubicBezTo>
                    <a:pt x="346" y="291"/>
                    <a:pt x="338" y="286"/>
                    <a:pt x="342" y="276"/>
                  </a:cubicBezTo>
                  <a:cubicBezTo>
                    <a:pt x="345" y="267"/>
                    <a:pt x="352" y="252"/>
                    <a:pt x="357" y="247"/>
                  </a:cubicBezTo>
                  <a:cubicBezTo>
                    <a:pt x="358" y="246"/>
                    <a:pt x="361" y="243"/>
                    <a:pt x="363" y="240"/>
                  </a:cubicBezTo>
                  <a:cubicBezTo>
                    <a:pt x="365" y="253"/>
                    <a:pt x="362" y="265"/>
                    <a:pt x="356" y="276"/>
                  </a:cubicBezTo>
                  <a:close/>
                  <a:moveTo>
                    <a:pt x="341" y="267"/>
                  </a:moveTo>
                  <a:cubicBezTo>
                    <a:pt x="352" y="224"/>
                    <a:pt x="352" y="224"/>
                    <a:pt x="352" y="224"/>
                  </a:cubicBezTo>
                  <a:cubicBezTo>
                    <a:pt x="343" y="226"/>
                    <a:pt x="344" y="235"/>
                    <a:pt x="342" y="241"/>
                  </a:cubicBezTo>
                  <a:cubicBezTo>
                    <a:pt x="341" y="243"/>
                    <a:pt x="342" y="244"/>
                    <a:pt x="343" y="242"/>
                  </a:cubicBezTo>
                  <a:cubicBezTo>
                    <a:pt x="339" y="248"/>
                    <a:pt x="334" y="265"/>
                    <a:pt x="332" y="272"/>
                  </a:cubicBezTo>
                  <a:cubicBezTo>
                    <a:pt x="330" y="270"/>
                    <a:pt x="318" y="259"/>
                    <a:pt x="329" y="259"/>
                  </a:cubicBezTo>
                  <a:cubicBezTo>
                    <a:pt x="334" y="243"/>
                    <a:pt x="340" y="226"/>
                    <a:pt x="349" y="213"/>
                  </a:cubicBezTo>
                  <a:cubicBezTo>
                    <a:pt x="352" y="216"/>
                    <a:pt x="349" y="221"/>
                    <a:pt x="353" y="223"/>
                  </a:cubicBezTo>
                  <a:cubicBezTo>
                    <a:pt x="355" y="215"/>
                    <a:pt x="355" y="215"/>
                    <a:pt x="355" y="215"/>
                  </a:cubicBezTo>
                  <a:cubicBezTo>
                    <a:pt x="361" y="234"/>
                    <a:pt x="361" y="234"/>
                    <a:pt x="361" y="234"/>
                  </a:cubicBezTo>
                  <a:cubicBezTo>
                    <a:pt x="353" y="242"/>
                    <a:pt x="345" y="257"/>
                    <a:pt x="341" y="267"/>
                  </a:cubicBezTo>
                  <a:close/>
                  <a:moveTo>
                    <a:pt x="340" y="222"/>
                  </a:moveTo>
                  <a:cubicBezTo>
                    <a:pt x="341" y="210"/>
                    <a:pt x="348" y="197"/>
                    <a:pt x="351" y="184"/>
                  </a:cubicBezTo>
                  <a:cubicBezTo>
                    <a:pt x="352" y="185"/>
                    <a:pt x="355" y="196"/>
                    <a:pt x="352" y="199"/>
                  </a:cubicBezTo>
                  <a:cubicBezTo>
                    <a:pt x="346" y="206"/>
                    <a:pt x="343" y="215"/>
                    <a:pt x="340" y="222"/>
                  </a:cubicBezTo>
                  <a:close/>
                  <a:moveTo>
                    <a:pt x="347" y="179"/>
                  </a:moveTo>
                  <a:cubicBezTo>
                    <a:pt x="338" y="204"/>
                    <a:pt x="329" y="225"/>
                    <a:pt x="323" y="249"/>
                  </a:cubicBezTo>
                  <a:cubicBezTo>
                    <a:pt x="321" y="244"/>
                    <a:pt x="315" y="241"/>
                    <a:pt x="317" y="236"/>
                  </a:cubicBezTo>
                  <a:cubicBezTo>
                    <a:pt x="327" y="211"/>
                    <a:pt x="339" y="186"/>
                    <a:pt x="353" y="165"/>
                  </a:cubicBezTo>
                  <a:cubicBezTo>
                    <a:pt x="356" y="171"/>
                    <a:pt x="348" y="188"/>
                    <a:pt x="347" y="179"/>
                  </a:cubicBezTo>
                  <a:close/>
                  <a:moveTo>
                    <a:pt x="198" y="350"/>
                  </a:moveTo>
                  <a:cubicBezTo>
                    <a:pt x="199" y="349"/>
                    <a:pt x="203" y="349"/>
                    <a:pt x="201" y="352"/>
                  </a:cubicBezTo>
                  <a:cubicBezTo>
                    <a:pt x="193" y="353"/>
                    <a:pt x="193" y="353"/>
                    <a:pt x="193" y="353"/>
                  </a:cubicBezTo>
                  <a:cubicBezTo>
                    <a:pt x="194" y="351"/>
                    <a:pt x="196" y="351"/>
                    <a:pt x="198" y="350"/>
                  </a:cubicBezTo>
                  <a:close/>
                  <a:moveTo>
                    <a:pt x="206" y="359"/>
                  </a:moveTo>
                  <a:cubicBezTo>
                    <a:pt x="198" y="384"/>
                    <a:pt x="191" y="408"/>
                    <a:pt x="188" y="440"/>
                  </a:cubicBezTo>
                  <a:cubicBezTo>
                    <a:pt x="185" y="435"/>
                    <a:pt x="187" y="432"/>
                    <a:pt x="187" y="428"/>
                  </a:cubicBezTo>
                  <a:cubicBezTo>
                    <a:pt x="185" y="416"/>
                    <a:pt x="189" y="388"/>
                    <a:pt x="188" y="371"/>
                  </a:cubicBezTo>
                  <a:cubicBezTo>
                    <a:pt x="182" y="371"/>
                    <a:pt x="182" y="371"/>
                    <a:pt x="182" y="371"/>
                  </a:cubicBezTo>
                  <a:cubicBezTo>
                    <a:pt x="189" y="366"/>
                    <a:pt x="197" y="361"/>
                    <a:pt x="206" y="359"/>
                  </a:cubicBezTo>
                  <a:close/>
                  <a:moveTo>
                    <a:pt x="160" y="393"/>
                  </a:moveTo>
                  <a:cubicBezTo>
                    <a:pt x="161" y="382"/>
                    <a:pt x="173" y="377"/>
                    <a:pt x="182" y="372"/>
                  </a:cubicBezTo>
                  <a:cubicBezTo>
                    <a:pt x="172" y="397"/>
                    <a:pt x="163" y="423"/>
                    <a:pt x="159" y="453"/>
                  </a:cubicBezTo>
                  <a:lnTo>
                    <a:pt x="160" y="393"/>
                  </a:lnTo>
                  <a:close/>
                  <a:moveTo>
                    <a:pt x="151" y="392"/>
                  </a:moveTo>
                  <a:cubicBezTo>
                    <a:pt x="143" y="412"/>
                    <a:pt x="137" y="435"/>
                    <a:pt x="130" y="456"/>
                  </a:cubicBezTo>
                  <a:cubicBezTo>
                    <a:pt x="136" y="405"/>
                    <a:pt x="136" y="405"/>
                    <a:pt x="136" y="405"/>
                  </a:cubicBezTo>
                  <a:cubicBezTo>
                    <a:pt x="137" y="399"/>
                    <a:pt x="146" y="396"/>
                    <a:pt x="151" y="392"/>
                  </a:cubicBezTo>
                  <a:close/>
                  <a:moveTo>
                    <a:pt x="121" y="412"/>
                  </a:moveTo>
                  <a:cubicBezTo>
                    <a:pt x="105" y="464"/>
                    <a:pt x="105" y="464"/>
                    <a:pt x="105" y="464"/>
                  </a:cubicBezTo>
                  <a:cubicBezTo>
                    <a:pt x="105" y="453"/>
                    <a:pt x="107" y="446"/>
                    <a:pt x="105" y="440"/>
                  </a:cubicBezTo>
                  <a:cubicBezTo>
                    <a:pt x="100" y="425"/>
                    <a:pt x="113" y="418"/>
                    <a:pt x="121" y="412"/>
                  </a:cubicBezTo>
                  <a:close/>
                  <a:moveTo>
                    <a:pt x="50" y="471"/>
                  </a:moveTo>
                  <a:cubicBezTo>
                    <a:pt x="50" y="471"/>
                    <a:pt x="50" y="473"/>
                    <a:pt x="49" y="473"/>
                  </a:cubicBezTo>
                  <a:cubicBezTo>
                    <a:pt x="43" y="480"/>
                    <a:pt x="35" y="487"/>
                    <a:pt x="26" y="492"/>
                  </a:cubicBezTo>
                  <a:cubicBezTo>
                    <a:pt x="33" y="484"/>
                    <a:pt x="40" y="475"/>
                    <a:pt x="50" y="471"/>
                  </a:cubicBezTo>
                  <a:close/>
                  <a:moveTo>
                    <a:pt x="46" y="485"/>
                  </a:moveTo>
                  <a:cubicBezTo>
                    <a:pt x="46" y="491"/>
                    <a:pt x="38" y="516"/>
                    <a:pt x="36" y="525"/>
                  </a:cubicBezTo>
                  <a:cubicBezTo>
                    <a:pt x="35" y="529"/>
                    <a:pt x="32" y="527"/>
                    <a:pt x="33" y="524"/>
                  </a:cubicBezTo>
                  <a:cubicBezTo>
                    <a:pt x="36" y="513"/>
                    <a:pt x="34" y="501"/>
                    <a:pt x="39" y="491"/>
                  </a:cubicBezTo>
                  <a:cubicBezTo>
                    <a:pt x="39" y="490"/>
                    <a:pt x="43" y="488"/>
                    <a:pt x="46" y="485"/>
                  </a:cubicBezTo>
                  <a:close/>
                  <a:moveTo>
                    <a:pt x="24" y="494"/>
                  </a:moveTo>
                  <a:cubicBezTo>
                    <a:pt x="24" y="495"/>
                    <a:pt x="23" y="496"/>
                    <a:pt x="23" y="496"/>
                  </a:cubicBezTo>
                  <a:cubicBezTo>
                    <a:pt x="20" y="500"/>
                    <a:pt x="15" y="505"/>
                    <a:pt x="12" y="507"/>
                  </a:cubicBezTo>
                  <a:lnTo>
                    <a:pt x="24" y="494"/>
                  </a:lnTo>
                  <a:close/>
                  <a:moveTo>
                    <a:pt x="37" y="549"/>
                  </a:moveTo>
                  <a:cubicBezTo>
                    <a:pt x="22" y="544"/>
                    <a:pt x="9" y="525"/>
                    <a:pt x="21" y="509"/>
                  </a:cubicBezTo>
                  <a:cubicBezTo>
                    <a:pt x="22" y="507"/>
                    <a:pt x="29" y="501"/>
                    <a:pt x="32" y="498"/>
                  </a:cubicBezTo>
                  <a:cubicBezTo>
                    <a:pt x="30" y="511"/>
                    <a:pt x="27" y="526"/>
                    <a:pt x="28" y="540"/>
                  </a:cubicBezTo>
                  <a:cubicBezTo>
                    <a:pt x="34" y="543"/>
                    <a:pt x="36" y="533"/>
                    <a:pt x="38" y="529"/>
                  </a:cubicBezTo>
                  <a:cubicBezTo>
                    <a:pt x="39" y="528"/>
                    <a:pt x="40" y="525"/>
                    <a:pt x="41" y="524"/>
                  </a:cubicBezTo>
                  <a:cubicBezTo>
                    <a:pt x="39" y="533"/>
                    <a:pt x="40" y="543"/>
                    <a:pt x="37" y="549"/>
                  </a:cubicBezTo>
                  <a:close/>
                  <a:moveTo>
                    <a:pt x="46" y="567"/>
                  </a:moveTo>
                  <a:cubicBezTo>
                    <a:pt x="44" y="569"/>
                    <a:pt x="43" y="567"/>
                    <a:pt x="42" y="566"/>
                  </a:cubicBezTo>
                  <a:cubicBezTo>
                    <a:pt x="41" y="564"/>
                    <a:pt x="49" y="562"/>
                    <a:pt x="46" y="567"/>
                  </a:cubicBezTo>
                  <a:close/>
                  <a:moveTo>
                    <a:pt x="54" y="545"/>
                  </a:moveTo>
                  <a:cubicBezTo>
                    <a:pt x="62" y="521"/>
                    <a:pt x="69" y="491"/>
                    <a:pt x="79" y="467"/>
                  </a:cubicBezTo>
                  <a:cubicBezTo>
                    <a:pt x="81" y="470"/>
                    <a:pt x="79" y="476"/>
                    <a:pt x="81" y="477"/>
                  </a:cubicBezTo>
                  <a:cubicBezTo>
                    <a:pt x="82" y="470"/>
                    <a:pt x="85" y="459"/>
                    <a:pt x="79" y="453"/>
                  </a:cubicBezTo>
                  <a:cubicBezTo>
                    <a:pt x="68" y="488"/>
                    <a:pt x="60" y="522"/>
                    <a:pt x="46" y="554"/>
                  </a:cubicBezTo>
                  <a:cubicBezTo>
                    <a:pt x="44" y="529"/>
                    <a:pt x="51" y="503"/>
                    <a:pt x="54" y="479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89" y="456"/>
                    <a:pt x="82" y="486"/>
                    <a:pt x="78" y="512"/>
                  </a:cubicBezTo>
                  <a:cubicBezTo>
                    <a:pt x="75" y="503"/>
                    <a:pt x="79" y="494"/>
                    <a:pt x="79" y="485"/>
                  </a:cubicBezTo>
                  <a:cubicBezTo>
                    <a:pt x="76" y="491"/>
                    <a:pt x="76" y="491"/>
                    <a:pt x="76" y="491"/>
                  </a:cubicBezTo>
                  <a:cubicBezTo>
                    <a:pt x="76" y="488"/>
                    <a:pt x="78" y="483"/>
                    <a:pt x="74" y="484"/>
                  </a:cubicBezTo>
                  <a:cubicBezTo>
                    <a:pt x="63" y="544"/>
                    <a:pt x="63" y="544"/>
                    <a:pt x="63" y="544"/>
                  </a:cubicBezTo>
                  <a:cubicBezTo>
                    <a:pt x="63" y="545"/>
                    <a:pt x="50" y="558"/>
                    <a:pt x="54" y="545"/>
                  </a:cubicBezTo>
                  <a:close/>
                  <a:moveTo>
                    <a:pt x="91" y="526"/>
                  </a:moveTo>
                  <a:cubicBezTo>
                    <a:pt x="90" y="531"/>
                    <a:pt x="73" y="541"/>
                    <a:pt x="72" y="535"/>
                  </a:cubicBezTo>
                  <a:cubicBezTo>
                    <a:pt x="69" y="547"/>
                    <a:pt x="71" y="524"/>
                    <a:pt x="77" y="531"/>
                  </a:cubicBezTo>
                  <a:cubicBezTo>
                    <a:pt x="82" y="501"/>
                    <a:pt x="91" y="473"/>
                    <a:pt x="98" y="442"/>
                  </a:cubicBezTo>
                  <a:cubicBezTo>
                    <a:pt x="98" y="443"/>
                    <a:pt x="100" y="439"/>
                    <a:pt x="101" y="441"/>
                  </a:cubicBezTo>
                  <a:cubicBezTo>
                    <a:pt x="104" y="455"/>
                    <a:pt x="101" y="470"/>
                    <a:pt x="97" y="482"/>
                  </a:cubicBezTo>
                  <a:cubicBezTo>
                    <a:pt x="93" y="496"/>
                    <a:pt x="92" y="512"/>
                    <a:pt x="91" y="526"/>
                  </a:cubicBezTo>
                  <a:close/>
                  <a:moveTo>
                    <a:pt x="120" y="505"/>
                  </a:moveTo>
                  <a:cubicBezTo>
                    <a:pt x="120" y="509"/>
                    <a:pt x="107" y="515"/>
                    <a:pt x="99" y="520"/>
                  </a:cubicBezTo>
                  <a:cubicBezTo>
                    <a:pt x="102" y="507"/>
                    <a:pt x="102" y="493"/>
                    <a:pt x="102" y="479"/>
                  </a:cubicBezTo>
                  <a:cubicBezTo>
                    <a:pt x="105" y="483"/>
                    <a:pt x="101" y="491"/>
                    <a:pt x="103" y="500"/>
                  </a:cubicBezTo>
                  <a:cubicBezTo>
                    <a:pt x="108" y="467"/>
                    <a:pt x="117" y="437"/>
                    <a:pt x="127" y="414"/>
                  </a:cubicBezTo>
                  <a:cubicBezTo>
                    <a:pt x="128" y="413"/>
                    <a:pt x="130" y="412"/>
                    <a:pt x="131" y="410"/>
                  </a:cubicBezTo>
                  <a:cubicBezTo>
                    <a:pt x="133" y="425"/>
                    <a:pt x="128" y="444"/>
                    <a:pt x="123" y="457"/>
                  </a:cubicBezTo>
                  <a:lnTo>
                    <a:pt x="120" y="505"/>
                  </a:lnTo>
                  <a:close/>
                  <a:moveTo>
                    <a:pt x="177" y="461"/>
                  </a:moveTo>
                  <a:cubicBezTo>
                    <a:pt x="161" y="474"/>
                    <a:pt x="145" y="487"/>
                    <a:pt x="128" y="498"/>
                  </a:cubicBezTo>
                  <a:cubicBezTo>
                    <a:pt x="129" y="485"/>
                    <a:pt x="129" y="471"/>
                    <a:pt x="131" y="457"/>
                  </a:cubicBezTo>
                  <a:cubicBezTo>
                    <a:pt x="134" y="462"/>
                    <a:pt x="131" y="469"/>
                    <a:pt x="131" y="474"/>
                  </a:cubicBezTo>
                  <a:cubicBezTo>
                    <a:pt x="138" y="449"/>
                    <a:pt x="145" y="421"/>
                    <a:pt x="154" y="400"/>
                  </a:cubicBezTo>
                  <a:cubicBezTo>
                    <a:pt x="156" y="405"/>
                    <a:pt x="158" y="412"/>
                    <a:pt x="157" y="418"/>
                  </a:cubicBezTo>
                  <a:cubicBezTo>
                    <a:pt x="151" y="408"/>
                    <a:pt x="154" y="425"/>
                    <a:pt x="156" y="425"/>
                  </a:cubicBezTo>
                  <a:cubicBezTo>
                    <a:pt x="154" y="437"/>
                    <a:pt x="148" y="459"/>
                    <a:pt x="149" y="475"/>
                  </a:cubicBezTo>
                  <a:cubicBezTo>
                    <a:pt x="149" y="478"/>
                    <a:pt x="155" y="478"/>
                    <a:pt x="155" y="474"/>
                  </a:cubicBezTo>
                  <a:cubicBezTo>
                    <a:pt x="156" y="470"/>
                    <a:pt x="158" y="465"/>
                    <a:pt x="159" y="460"/>
                  </a:cubicBezTo>
                  <a:cubicBezTo>
                    <a:pt x="160" y="460"/>
                    <a:pt x="160" y="454"/>
                    <a:pt x="159" y="457"/>
                  </a:cubicBezTo>
                  <a:cubicBezTo>
                    <a:pt x="159" y="457"/>
                    <a:pt x="158" y="457"/>
                    <a:pt x="158" y="457"/>
                  </a:cubicBezTo>
                  <a:cubicBezTo>
                    <a:pt x="158" y="458"/>
                    <a:pt x="158" y="458"/>
                    <a:pt x="158" y="458"/>
                  </a:cubicBezTo>
                  <a:cubicBezTo>
                    <a:pt x="158" y="458"/>
                    <a:pt x="158" y="458"/>
                    <a:pt x="158" y="457"/>
                  </a:cubicBezTo>
                  <a:cubicBezTo>
                    <a:pt x="184" y="383"/>
                    <a:pt x="184" y="383"/>
                    <a:pt x="184" y="383"/>
                  </a:cubicBezTo>
                  <a:lnTo>
                    <a:pt x="177" y="461"/>
                  </a:lnTo>
                  <a:close/>
                  <a:moveTo>
                    <a:pt x="202" y="443"/>
                  </a:moveTo>
                  <a:cubicBezTo>
                    <a:pt x="196" y="447"/>
                    <a:pt x="192" y="452"/>
                    <a:pt x="185" y="453"/>
                  </a:cubicBezTo>
                  <a:cubicBezTo>
                    <a:pt x="191" y="427"/>
                    <a:pt x="198" y="403"/>
                    <a:pt x="205" y="378"/>
                  </a:cubicBezTo>
                  <a:cubicBezTo>
                    <a:pt x="205" y="377"/>
                    <a:pt x="207" y="374"/>
                    <a:pt x="208" y="373"/>
                  </a:cubicBezTo>
                  <a:cubicBezTo>
                    <a:pt x="204" y="393"/>
                    <a:pt x="200" y="422"/>
                    <a:pt x="202" y="443"/>
                  </a:cubicBezTo>
                  <a:close/>
                  <a:moveTo>
                    <a:pt x="218" y="428"/>
                  </a:moveTo>
                  <a:cubicBezTo>
                    <a:pt x="218" y="432"/>
                    <a:pt x="213" y="435"/>
                    <a:pt x="209" y="438"/>
                  </a:cubicBezTo>
                  <a:cubicBezTo>
                    <a:pt x="209" y="425"/>
                    <a:pt x="209" y="412"/>
                    <a:pt x="210" y="398"/>
                  </a:cubicBezTo>
                  <a:cubicBezTo>
                    <a:pt x="214" y="401"/>
                    <a:pt x="210" y="408"/>
                    <a:pt x="211" y="411"/>
                  </a:cubicBezTo>
                  <a:cubicBezTo>
                    <a:pt x="214" y="406"/>
                    <a:pt x="217" y="400"/>
                    <a:pt x="217" y="394"/>
                  </a:cubicBezTo>
                  <a:cubicBezTo>
                    <a:pt x="216" y="384"/>
                    <a:pt x="222" y="394"/>
                    <a:pt x="222" y="395"/>
                  </a:cubicBezTo>
                  <a:cubicBezTo>
                    <a:pt x="219" y="407"/>
                    <a:pt x="220" y="418"/>
                    <a:pt x="218" y="428"/>
                  </a:cubicBezTo>
                  <a:close/>
                  <a:moveTo>
                    <a:pt x="211" y="393"/>
                  </a:moveTo>
                  <a:cubicBezTo>
                    <a:pt x="211" y="380"/>
                    <a:pt x="211" y="380"/>
                    <a:pt x="211" y="380"/>
                  </a:cubicBezTo>
                  <a:cubicBezTo>
                    <a:pt x="218" y="382"/>
                    <a:pt x="213" y="390"/>
                    <a:pt x="211" y="393"/>
                  </a:cubicBezTo>
                  <a:close/>
                  <a:moveTo>
                    <a:pt x="225" y="423"/>
                  </a:moveTo>
                  <a:cubicBezTo>
                    <a:pt x="225" y="419"/>
                    <a:pt x="224" y="407"/>
                    <a:pt x="225" y="404"/>
                  </a:cubicBezTo>
                  <a:cubicBezTo>
                    <a:pt x="225" y="403"/>
                    <a:pt x="226" y="400"/>
                    <a:pt x="227" y="399"/>
                  </a:cubicBezTo>
                  <a:cubicBezTo>
                    <a:pt x="239" y="410"/>
                    <a:pt x="239" y="410"/>
                    <a:pt x="239" y="410"/>
                  </a:cubicBezTo>
                  <a:cubicBezTo>
                    <a:pt x="232" y="417"/>
                    <a:pt x="228" y="412"/>
                    <a:pt x="225" y="423"/>
                  </a:cubicBezTo>
                  <a:close/>
                  <a:moveTo>
                    <a:pt x="282" y="404"/>
                  </a:moveTo>
                  <a:cubicBezTo>
                    <a:pt x="286" y="401"/>
                    <a:pt x="289" y="396"/>
                    <a:pt x="293" y="395"/>
                  </a:cubicBezTo>
                  <a:cubicBezTo>
                    <a:pt x="290" y="399"/>
                    <a:pt x="287" y="403"/>
                    <a:pt x="282" y="404"/>
                  </a:cubicBezTo>
                  <a:close/>
                  <a:moveTo>
                    <a:pt x="289" y="389"/>
                  </a:moveTo>
                  <a:cubicBezTo>
                    <a:pt x="281" y="395"/>
                    <a:pt x="273" y="402"/>
                    <a:pt x="264" y="410"/>
                  </a:cubicBezTo>
                  <a:cubicBezTo>
                    <a:pt x="239" y="399"/>
                    <a:pt x="214" y="378"/>
                    <a:pt x="212" y="343"/>
                  </a:cubicBezTo>
                  <a:cubicBezTo>
                    <a:pt x="212" y="349"/>
                    <a:pt x="206" y="341"/>
                    <a:pt x="210" y="338"/>
                  </a:cubicBezTo>
                  <a:cubicBezTo>
                    <a:pt x="243" y="306"/>
                    <a:pt x="278" y="284"/>
                    <a:pt x="311" y="255"/>
                  </a:cubicBezTo>
                  <a:cubicBezTo>
                    <a:pt x="324" y="282"/>
                    <a:pt x="344" y="307"/>
                    <a:pt x="368" y="327"/>
                  </a:cubicBezTo>
                  <a:cubicBezTo>
                    <a:pt x="345" y="350"/>
                    <a:pt x="316" y="369"/>
                    <a:pt x="289" y="389"/>
                  </a:cubicBezTo>
                  <a:close/>
                  <a:moveTo>
                    <a:pt x="371" y="316"/>
                  </a:moveTo>
                  <a:cubicBezTo>
                    <a:pt x="367" y="311"/>
                    <a:pt x="356" y="310"/>
                    <a:pt x="358" y="305"/>
                  </a:cubicBezTo>
                  <a:cubicBezTo>
                    <a:pt x="362" y="292"/>
                    <a:pt x="370" y="281"/>
                    <a:pt x="376" y="267"/>
                  </a:cubicBezTo>
                  <a:cubicBezTo>
                    <a:pt x="376" y="269"/>
                    <a:pt x="383" y="274"/>
                    <a:pt x="379" y="279"/>
                  </a:cubicBezTo>
                  <a:cubicBezTo>
                    <a:pt x="373" y="288"/>
                    <a:pt x="371" y="302"/>
                    <a:pt x="371" y="316"/>
                  </a:cubicBezTo>
                  <a:close/>
                  <a:moveTo>
                    <a:pt x="376" y="321"/>
                  </a:moveTo>
                  <a:cubicBezTo>
                    <a:pt x="380" y="310"/>
                    <a:pt x="386" y="299"/>
                    <a:pt x="391" y="290"/>
                  </a:cubicBezTo>
                  <a:cubicBezTo>
                    <a:pt x="394" y="284"/>
                    <a:pt x="397" y="290"/>
                    <a:pt x="396" y="292"/>
                  </a:cubicBezTo>
                  <a:cubicBezTo>
                    <a:pt x="393" y="305"/>
                    <a:pt x="389" y="317"/>
                    <a:pt x="389" y="331"/>
                  </a:cubicBezTo>
                  <a:cubicBezTo>
                    <a:pt x="383" y="330"/>
                    <a:pt x="380" y="325"/>
                    <a:pt x="376" y="321"/>
                  </a:cubicBezTo>
                  <a:close/>
                  <a:moveTo>
                    <a:pt x="399" y="295"/>
                  </a:moveTo>
                  <a:cubicBezTo>
                    <a:pt x="400" y="290"/>
                    <a:pt x="403" y="295"/>
                    <a:pt x="407" y="296"/>
                  </a:cubicBezTo>
                  <a:cubicBezTo>
                    <a:pt x="409" y="297"/>
                    <a:pt x="413" y="300"/>
                    <a:pt x="409" y="304"/>
                  </a:cubicBezTo>
                  <a:cubicBezTo>
                    <a:pt x="407" y="308"/>
                    <a:pt x="400" y="320"/>
                    <a:pt x="395" y="327"/>
                  </a:cubicBezTo>
                  <a:cubicBezTo>
                    <a:pt x="395" y="317"/>
                    <a:pt x="398" y="306"/>
                    <a:pt x="399" y="295"/>
                  </a:cubicBezTo>
                  <a:close/>
                  <a:moveTo>
                    <a:pt x="440" y="347"/>
                  </a:moveTo>
                  <a:cubicBezTo>
                    <a:pt x="439" y="356"/>
                    <a:pt x="434" y="352"/>
                    <a:pt x="432" y="352"/>
                  </a:cubicBezTo>
                  <a:cubicBezTo>
                    <a:pt x="420" y="347"/>
                    <a:pt x="406" y="344"/>
                    <a:pt x="397" y="336"/>
                  </a:cubicBezTo>
                  <a:cubicBezTo>
                    <a:pt x="414" y="303"/>
                    <a:pt x="414" y="303"/>
                    <a:pt x="414" y="303"/>
                  </a:cubicBezTo>
                  <a:cubicBezTo>
                    <a:pt x="420" y="309"/>
                    <a:pt x="414" y="327"/>
                    <a:pt x="415" y="336"/>
                  </a:cubicBezTo>
                  <a:cubicBezTo>
                    <a:pt x="416" y="342"/>
                    <a:pt x="422" y="339"/>
                    <a:pt x="423" y="337"/>
                  </a:cubicBezTo>
                  <a:cubicBezTo>
                    <a:pt x="428" y="328"/>
                    <a:pt x="432" y="319"/>
                    <a:pt x="438" y="311"/>
                  </a:cubicBezTo>
                  <a:cubicBezTo>
                    <a:pt x="446" y="322"/>
                    <a:pt x="442" y="340"/>
                    <a:pt x="440" y="347"/>
                  </a:cubicBezTo>
                  <a:close/>
                  <a:moveTo>
                    <a:pt x="448" y="318"/>
                  </a:moveTo>
                  <a:cubicBezTo>
                    <a:pt x="449" y="317"/>
                    <a:pt x="457" y="317"/>
                    <a:pt x="455" y="322"/>
                  </a:cubicBezTo>
                  <a:cubicBezTo>
                    <a:pt x="452" y="331"/>
                    <a:pt x="450" y="341"/>
                    <a:pt x="445" y="351"/>
                  </a:cubicBezTo>
                  <a:cubicBezTo>
                    <a:pt x="447" y="339"/>
                    <a:pt x="445" y="328"/>
                    <a:pt x="448" y="318"/>
                  </a:cubicBezTo>
                  <a:close/>
                  <a:moveTo>
                    <a:pt x="468" y="351"/>
                  </a:moveTo>
                  <a:cubicBezTo>
                    <a:pt x="470" y="361"/>
                    <a:pt x="461" y="356"/>
                    <a:pt x="457" y="356"/>
                  </a:cubicBezTo>
                  <a:cubicBezTo>
                    <a:pt x="473" y="332"/>
                    <a:pt x="473" y="332"/>
                    <a:pt x="473" y="332"/>
                  </a:cubicBezTo>
                  <a:cubicBezTo>
                    <a:pt x="473" y="335"/>
                    <a:pt x="476" y="346"/>
                    <a:pt x="468" y="351"/>
                  </a:cubicBezTo>
                  <a:close/>
                  <a:moveTo>
                    <a:pt x="451" y="356"/>
                  </a:moveTo>
                  <a:cubicBezTo>
                    <a:pt x="461" y="320"/>
                    <a:pt x="461" y="320"/>
                    <a:pt x="461" y="320"/>
                  </a:cubicBezTo>
                  <a:cubicBezTo>
                    <a:pt x="462" y="317"/>
                    <a:pt x="474" y="320"/>
                    <a:pt x="477" y="321"/>
                  </a:cubicBezTo>
                  <a:cubicBezTo>
                    <a:pt x="467" y="329"/>
                    <a:pt x="462" y="343"/>
                    <a:pt x="451" y="356"/>
                  </a:cubicBezTo>
                  <a:close/>
                  <a:moveTo>
                    <a:pt x="491" y="360"/>
                  </a:moveTo>
                  <a:cubicBezTo>
                    <a:pt x="489" y="361"/>
                    <a:pt x="478" y="360"/>
                    <a:pt x="474" y="360"/>
                  </a:cubicBezTo>
                  <a:cubicBezTo>
                    <a:pt x="480" y="345"/>
                    <a:pt x="490" y="332"/>
                    <a:pt x="501" y="322"/>
                  </a:cubicBezTo>
                  <a:cubicBezTo>
                    <a:pt x="503" y="330"/>
                    <a:pt x="499" y="335"/>
                    <a:pt x="495" y="346"/>
                  </a:cubicBezTo>
                  <a:cubicBezTo>
                    <a:pt x="493" y="351"/>
                    <a:pt x="494" y="357"/>
                    <a:pt x="491" y="360"/>
                  </a:cubicBezTo>
                  <a:close/>
                  <a:moveTo>
                    <a:pt x="510" y="321"/>
                  </a:moveTo>
                  <a:cubicBezTo>
                    <a:pt x="515" y="321"/>
                    <a:pt x="521" y="319"/>
                    <a:pt x="526" y="320"/>
                  </a:cubicBezTo>
                  <a:cubicBezTo>
                    <a:pt x="516" y="330"/>
                    <a:pt x="508" y="344"/>
                    <a:pt x="498" y="358"/>
                  </a:cubicBezTo>
                  <a:cubicBezTo>
                    <a:pt x="501" y="343"/>
                    <a:pt x="506" y="332"/>
                    <a:pt x="510" y="321"/>
                  </a:cubicBezTo>
                  <a:close/>
                  <a:moveTo>
                    <a:pt x="502" y="360"/>
                  </a:moveTo>
                  <a:cubicBezTo>
                    <a:pt x="511" y="346"/>
                    <a:pt x="521" y="333"/>
                    <a:pt x="532" y="322"/>
                  </a:cubicBezTo>
                  <a:cubicBezTo>
                    <a:pt x="527" y="332"/>
                    <a:pt x="522" y="347"/>
                    <a:pt x="519" y="361"/>
                  </a:cubicBezTo>
                  <a:lnTo>
                    <a:pt x="502" y="360"/>
                  </a:lnTo>
                  <a:close/>
                  <a:moveTo>
                    <a:pt x="527" y="343"/>
                  </a:moveTo>
                  <a:cubicBezTo>
                    <a:pt x="526" y="342"/>
                    <a:pt x="531" y="329"/>
                    <a:pt x="531" y="338"/>
                  </a:cubicBezTo>
                  <a:cubicBezTo>
                    <a:pt x="532" y="326"/>
                    <a:pt x="541" y="310"/>
                    <a:pt x="556" y="310"/>
                  </a:cubicBezTo>
                  <a:cubicBezTo>
                    <a:pt x="527" y="356"/>
                    <a:pt x="527" y="356"/>
                    <a:pt x="527" y="356"/>
                  </a:cubicBezTo>
                  <a:cubicBezTo>
                    <a:pt x="531" y="338"/>
                    <a:pt x="531" y="338"/>
                    <a:pt x="531" y="338"/>
                  </a:cubicBezTo>
                  <a:lnTo>
                    <a:pt x="527" y="343"/>
                  </a:lnTo>
                  <a:close/>
                  <a:moveTo>
                    <a:pt x="531" y="359"/>
                  </a:moveTo>
                  <a:cubicBezTo>
                    <a:pt x="541" y="342"/>
                    <a:pt x="550" y="325"/>
                    <a:pt x="564" y="309"/>
                  </a:cubicBezTo>
                  <a:cubicBezTo>
                    <a:pt x="562" y="315"/>
                    <a:pt x="562" y="320"/>
                    <a:pt x="562" y="324"/>
                  </a:cubicBezTo>
                  <a:cubicBezTo>
                    <a:pt x="567" y="313"/>
                    <a:pt x="569" y="301"/>
                    <a:pt x="580" y="294"/>
                  </a:cubicBezTo>
                  <a:cubicBezTo>
                    <a:pt x="572" y="316"/>
                    <a:pt x="561" y="336"/>
                    <a:pt x="551" y="354"/>
                  </a:cubicBezTo>
                  <a:cubicBezTo>
                    <a:pt x="549" y="358"/>
                    <a:pt x="538" y="357"/>
                    <a:pt x="531" y="359"/>
                  </a:cubicBezTo>
                  <a:close/>
                  <a:moveTo>
                    <a:pt x="559" y="351"/>
                  </a:moveTo>
                  <a:cubicBezTo>
                    <a:pt x="573" y="321"/>
                    <a:pt x="585" y="288"/>
                    <a:pt x="606" y="266"/>
                  </a:cubicBezTo>
                  <a:cubicBezTo>
                    <a:pt x="606" y="267"/>
                    <a:pt x="605" y="271"/>
                    <a:pt x="604" y="272"/>
                  </a:cubicBezTo>
                  <a:cubicBezTo>
                    <a:pt x="594" y="294"/>
                    <a:pt x="584" y="318"/>
                    <a:pt x="573" y="339"/>
                  </a:cubicBezTo>
                  <a:cubicBezTo>
                    <a:pt x="570" y="345"/>
                    <a:pt x="567" y="352"/>
                    <a:pt x="559" y="351"/>
                  </a:cubicBezTo>
                  <a:close/>
                  <a:moveTo>
                    <a:pt x="643" y="287"/>
                  </a:moveTo>
                  <a:cubicBezTo>
                    <a:pt x="648" y="273"/>
                    <a:pt x="652" y="260"/>
                    <a:pt x="657" y="247"/>
                  </a:cubicBezTo>
                  <a:cubicBezTo>
                    <a:pt x="650" y="247"/>
                    <a:pt x="649" y="254"/>
                    <a:pt x="647" y="260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1" y="261"/>
                    <a:pt x="650" y="266"/>
                    <a:pt x="646" y="267"/>
                  </a:cubicBezTo>
                  <a:cubicBezTo>
                    <a:pt x="647" y="260"/>
                    <a:pt x="647" y="260"/>
                    <a:pt x="647" y="260"/>
                  </a:cubicBezTo>
                  <a:cubicBezTo>
                    <a:pt x="646" y="262"/>
                    <a:pt x="644" y="264"/>
                    <a:pt x="643" y="266"/>
                  </a:cubicBezTo>
                  <a:cubicBezTo>
                    <a:pt x="635" y="305"/>
                    <a:pt x="611" y="334"/>
                    <a:pt x="575" y="347"/>
                  </a:cubicBezTo>
                  <a:cubicBezTo>
                    <a:pt x="647" y="224"/>
                    <a:pt x="647" y="224"/>
                    <a:pt x="647" y="224"/>
                  </a:cubicBezTo>
                  <a:cubicBezTo>
                    <a:pt x="633" y="257"/>
                    <a:pt x="618" y="288"/>
                    <a:pt x="601" y="319"/>
                  </a:cubicBezTo>
                  <a:cubicBezTo>
                    <a:pt x="600" y="321"/>
                    <a:pt x="601" y="333"/>
                    <a:pt x="604" y="327"/>
                  </a:cubicBezTo>
                  <a:cubicBezTo>
                    <a:pt x="620" y="294"/>
                    <a:pt x="637" y="264"/>
                    <a:pt x="657" y="234"/>
                  </a:cubicBezTo>
                  <a:cubicBezTo>
                    <a:pt x="657" y="246"/>
                    <a:pt x="657" y="246"/>
                    <a:pt x="657" y="246"/>
                  </a:cubicBezTo>
                  <a:cubicBezTo>
                    <a:pt x="659" y="241"/>
                    <a:pt x="661" y="236"/>
                    <a:pt x="663" y="232"/>
                  </a:cubicBezTo>
                  <a:cubicBezTo>
                    <a:pt x="665" y="230"/>
                    <a:pt x="665" y="223"/>
                    <a:pt x="660" y="224"/>
                  </a:cubicBezTo>
                  <a:cubicBezTo>
                    <a:pt x="656" y="226"/>
                    <a:pt x="655" y="232"/>
                    <a:pt x="651" y="234"/>
                  </a:cubicBezTo>
                  <a:cubicBezTo>
                    <a:pt x="654" y="221"/>
                    <a:pt x="661" y="210"/>
                    <a:pt x="667" y="199"/>
                  </a:cubicBezTo>
                  <a:cubicBezTo>
                    <a:pt x="670" y="227"/>
                    <a:pt x="658" y="267"/>
                    <a:pt x="643" y="287"/>
                  </a:cubicBezTo>
                  <a:close/>
                  <a:moveTo>
                    <a:pt x="656" y="137"/>
                  </a:moveTo>
                  <a:cubicBezTo>
                    <a:pt x="675" y="161"/>
                    <a:pt x="662" y="196"/>
                    <a:pt x="648" y="215"/>
                  </a:cubicBezTo>
                  <a:cubicBezTo>
                    <a:pt x="632" y="237"/>
                    <a:pt x="619" y="263"/>
                    <a:pt x="605" y="286"/>
                  </a:cubicBezTo>
                  <a:cubicBezTo>
                    <a:pt x="648" y="171"/>
                    <a:pt x="648" y="171"/>
                    <a:pt x="648" y="171"/>
                  </a:cubicBezTo>
                  <a:cubicBezTo>
                    <a:pt x="647" y="171"/>
                    <a:pt x="647" y="170"/>
                    <a:pt x="645" y="169"/>
                  </a:cubicBezTo>
                  <a:cubicBezTo>
                    <a:pt x="636" y="190"/>
                    <a:pt x="627" y="212"/>
                    <a:pt x="619" y="235"/>
                  </a:cubicBezTo>
                  <a:cubicBezTo>
                    <a:pt x="619" y="233"/>
                    <a:pt x="621" y="226"/>
                    <a:pt x="621" y="224"/>
                  </a:cubicBezTo>
                  <a:cubicBezTo>
                    <a:pt x="621" y="198"/>
                    <a:pt x="635" y="185"/>
                    <a:pt x="645" y="169"/>
                  </a:cubicBezTo>
                  <a:cubicBezTo>
                    <a:pt x="646" y="165"/>
                    <a:pt x="649" y="161"/>
                    <a:pt x="651" y="160"/>
                  </a:cubicBezTo>
                  <a:cubicBezTo>
                    <a:pt x="651" y="160"/>
                    <a:pt x="651" y="161"/>
                    <a:pt x="651" y="163"/>
                  </a:cubicBezTo>
                  <a:cubicBezTo>
                    <a:pt x="657" y="145"/>
                    <a:pt x="657" y="145"/>
                    <a:pt x="657" y="145"/>
                  </a:cubicBezTo>
                  <a:cubicBezTo>
                    <a:pt x="648" y="155"/>
                    <a:pt x="642" y="168"/>
                    <a:pt x="634" y="178"/>
                  </a:cubicBezTo>
                  <a:cubicBezTo>
                    <a:pt x="638" y="160"/>
                    <a:pt x="645" y="145"/>
                    <a:pt x="650" y="128"/>
                  </a:cubicBezTo>
                  <a:cubicBezTo>
                    <a:pt x="653" y="120"/>
                    <a:pt x="654" y="134"/>
                    <a:pt x="656" y="137"/>
                  </a:cubicBezTo>
                  <a:close/>
                  <a:moveTo>
                    <a:pt x="619" y="136"/>
                  </a:moveTo>
                  <a:cubicBezTo>
                    <a:pt x="618" y="133"/>
                    <a:pt x="615" y="128"/>
                    <a:pt x="620" y="124"/>
                  </a:cubicBezTo>
                  <a:cubicBezTo>
                    <a:pt x="624" y="120"/>
                    <a:pt x="627" y="114"/>
                    <a:pt x="631" y="109"/>
                  </a:cubicBezTo>
                  <a:cubicBezTo>
                    <a:pt x="634" y="111"/>
                    <a:pt x="623" y="131"/>
                    <a:pt x="619" y="136"/>
                  </a:cubicBezTo>
                  <a:close/>
                  <a:moveTo>
                    <a:pt x="623" y="151"/>
                  </a:moveTo>
                  <a:cubicBezTo>
                    <a:pt x="643" y="122"/>
                    <a:pt x="643" y="122"/>
                    <a:pt x="643" y="122"/>
                  </a:cubicBezTo>
                  <a:cubicBezTo>
                    <a:pt x="649" y="128"/>
                    <a:pt x="640" y="144"/>
                    <a:pt x="637" y="150"/>
                  </a:cubicBezTo>
                  <a:cubicBezTo>
                    <a:pt x="631" y="159"/>
                    <a:pt x="630" y="171"/>
                    <a:pt x="626" y="180"/>
                  </a:cubicBezTo>
                  <a:cubicBezTo>
                    <a:pt x="626" y="169"/>
                    <a:pt x="619" y="157"/>
                    <a:pt x="623" y="151"/>
                  </a:cubicBezTo>
                  <a:close/>
                  <a:moveTo>
                    <a:pt x="643" y="107"/>
                  </a:moveTo>
                  <a:cubicBezTo>
                    <a:pt x="646" y="110"/>
                    <a:pt x="649" y="115"/>
                    <a:pt x="645" y="117"/>
                  </a:cubicBezTo>
                  <a:cubicBezTo>
                    <a:pt x="636" y="122"/>
                    <a:pt x="631" y="132"/>
                    <a:pt x="626" y="140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95"/>
                    <a:pt x="644" y="106"/>
                    <a:pt x="643" y="107"/>
                  </a:cubicBezTo>
                  <a:close/>
                  <a:moveTo>
                    <a:pt x="633" y="94"/>
                  </a:moveTo>
                  <a:cubicBezTo>
                    <a:pt x="632" y="98"/>
                    <a:pt x="630" y="106"/>
                    <a:pt x="625" y="111"/>
                  </a:cubicBezTo>
                  <a:cubicBezTo>
                    <a:pt x="624" y="105"/>
                    <a:pt x="629" y="99"/>
                    <a:pt x="629" y="92"/>
                  </a:cubicBezTo>
                  <a:cubicBezTo>
                    <a:pt x="628" y="87"/>
                    <a:pt x="635" y="90"/>
                    <a:pt x="633" y="94"/>
                  </a:cubicBezTo>
                  <a:close/>
                  <a:moveTo>
                    <a:pt x="610" y="76"/>
                  </a:moveTo>
                  <a:cubicBezTo>
                    <a:pt x="610" y="76"/>
                    <a:pt x="612" y="73"/>
                    <a:pt x="612" y="72"/>
                  </a:cubicBezTo>
                  <a:cubicBezTo>
                    <a:pt x="610" y="67"/>
                    <a:pt x="614" y="68"/>
                    <a:pt x="616" y="70"/>
                  </a:cubicBezTo>
                  <a:cubicBezTo>
                    <a:pt x="621" y="75"/>
                    <a:pt x="628" y="81"/>
                    <a:pt x="625" y="90"/>
                  </a:cubicBezTo>
                  <a:cubicBezTo>
                    <a:pt x="622" y="101"/>
                    <a:pt x="619" y="114"/>
                    <a:pt x="613" y="121"/>
                  </a:cubicBezTo>
                  <a:cubicBezTo>
                    <a:pt x="607" y="112"/>
                    <a:pt x="592" y="103"/>
                    <a:pt x="600" y="89"/>
                  </a:cubicBezTo>
                  <a:cubicBezTo>
                    <a:pt x="604" y="89"/>
                    <a:pt x="601" y="99"/>
                    <a:pt x="606" y="99"/>
                  </a:cubicBezTo>
                  <a:cubicBezTo>
                    <a:pt x="605" y="91"/>
                    <a:pt x="608" y="83"/>
                    <a:pt x="610" y="76"/>
                  </a:cubicBezTo>
                  <a:close/>
                  <a:moveTo>
                    <a:pt x="598" y="58"/>
                  </a:moveTo>
                  <a:cubicBezTo>
                    <a:pt x="600" y="55"/>
                    <a:pt x="605" y="61"/>
                    <a:pt x="605" y="64"/>
                  </a:cubicBezTo>
                  <a:cubicBezTo>
                    <a:pt x="605" y="68"/>
                    <a:pt x="599" y="81"/>
                    <a:pt x="597" y="86"/>
                  </a:cubicBezTo>
                  <a:cubicBezTo>
                    <a:pt x="595" y="81"/>
                    <a:pt x="599" y="74"/>
                    <a:pt x="600" y="67"/>
                  </a:cubicBezTo>
                  <a:cubicBezTo>
                    <a:pt x="595" y="73"/>
                    <a:pt x="590" y="85"/>
                    <a:pt x="590" y="94"/>
                  </a:cubicBezTo>
                  <a:cubicBezTo>
                    <a:pt x="585" y="89"/>
                    <a:pt x="579" y="86"/>
                    <a:pt x="576" y="81"/>
                  </a:cubicBezTo>
                  <a:cubicBezTo>
                    <a:pt x="583" y="74"/>
                    <a:pt x="589" y="65"/>
                    <a:pt x="598" y="58"/>
                  </a:cubicBezTo>
                  <a:close/>
                  <a:moveTo>
                    <a:pt x="593" y="56"/>
                  </a:moveTo>
                  <a:cubicBezTo>
                    <a:pt x="589" y="62"/>
                    <a:pt x="583" y="66"/>
                    <a:pt x="579" y="71"/>
                  </a:cubicBezTo>
                  <a:cubicBezTo>
                    <a:pt x="579" y="62"/>
                    <a:pt x="584" y="56"/>
                    <a:pt x="585" y="48"/>
                  </a:cubicBezTo>
                  <a:cubicBezTo>
                    <a:pt x="588" y="49"/>
                    <a:pt x="595" y="52"/>
                    <a:pt x="593" y="56"/>
                  </a:cubicBezTo>
                  <a:close/>
                  <a:moveTo>
                    <a:pt x="583" y="37"/>
                  </a:moveTo>
                  <a:cubicBezTo>
                    <a:pt x="571" y="32"/>
                    <a:pt x="557" y="24"/>
                    <a:pt x="541" y="22"/>
                  </a:cubicBezTo>
                  <a:cubicBezTo>
                    <a:pt x="540" y="22"/>
                    <a:pt x="538" y="19"/>
                    <a:pt x="537" y="18"/>
                  </a:cubicBezTo>
                  <a:cubicBezTo>
                    <a:pt x="556" y="20"/>
                    <a:pt x="570" y="28"/>
                    <a:pt x="583" y="37"/>
                  </a:cubicBezTo>
                  <a:close/>
                  <a:moveTo>
                    <a:pt x="550" y="33"/>
                  </a:moveTo>
                  <a:cubicBezTo>
                    <a:pt x="550" y="40"/>
                    <a:pt x="539" y="46"/>
                    <a:pt x="532" y="53"/>
                  </a:cubicBezTo>
                  <a:cubicBezTo>
                    <a:pt x="532" y="47"/>
                    <a:pt x="535" y="41"/>
                    <a:pt x="535" y="36"/>
                  </a:cubicBezTo>
                  <a:cubicBezTo>
                    <a:pt x="533" y="23"/>
                    <a:pt x="546" y="31"/>
                    <a:pt x="550" y="33"/>
                  </a:cubicBezTo>
                  <a:close/>
                  <a:moveTo>
                    <a:pt x="506" y="14"/>
                  </a:moveTo>
                  <a:cubicBezTo>
                    <a:pt x="536" y="16"/>
                    <a:pt x="536" y="16"/>
                    <a:pt x="536" y="16"/>
                  </a:cubicBezTo>
                  <a:cubicBezTo>
                    <a:pt x="527" y="20"/>
                    <a:pt x="516" y="17"/>
                    <a:pt x="506" y="15"/>
                  </a:cubicBezTo>
                  <a:lnTo>
                    <a:pt x="506" y="14"/>
                  </a:lnTo>
                  <a:close/>
                  <a:moveTo>
                    <a:pt x="516" y="24"/>
                  </a:moveTo>
                  <a:cubicBezTo>
                    <a:pt x="511" y="33"/>
                    <a:pt x="502" y="41"/>
                    <a:pt x="494" y="47"/>
                  </a:cubicBezTo>
                  <a:cubicBezTo>
                    <a:pt x="494" y="34"/>
                    <a:pt x="500" y="37"/>
                    <a:pt x="506" y="24"/>
                  </a:cubicBezTo>
                  <a:lnTo>
                    <a:pt x="516" y="24"/>
                  </a:lnTo>
                  <a:close/>
                  <a:moveTo>
                    <a:pt x="501" y="14"/>
                  </a:moveTo>
                  <a:cubicBezTo>
                    <a:pt x="495" y="15"/>
                    <a:pt x="488" y="15"/>
                    <a:pt x="483" y="13"/>
                  </a:cubicBezTo>
                  <a:cubicBezTo>
                    <a:pt x="482" y="12"/>
                    <a:pt x="482" y="11"/>
                    <a:pt x="481" y="11"/>
                  </a:cubicBezTo>
                  <a:lnTo>
                    <a:pt x="501" y="14"/>
                  </a:lnTo>
                  <a:close/>
                  <a:moveTo>
                    <a:pt x="465" y="22"/>
                  </a:moveTo>
                  <a:cubicBezTo>
                    <a:pt x="471" y="17"/>
                    <a:pt x="471" y="25"/>
                    <a:pt x="470" y="26"/>
                  </a:cubicBezTo>
                  <a:cubicBezTo>
                    <a:pt x="468" y="33"/>
                    <a:pt x="474" y="32"/>
                    <a:pt x="475" y="28"/>
                  </a:cubicBezTo>
                  <a:cubicBezTo>
                    <a:pt x="477" y="25"/>
                    <a:pt x="477" y="19"/>
                    <a:pt x="486" y="21"/>
                  </a:cubicBezTo>
                  <a:cubicBezTo>
                    <a:pt x="492" y="22"/>
                    <a:pt x="475" y="35"/>
                    <a:pt x="470" y="41"/>
                  </a:cubicBezTo>
                  <a:cubicBezTo>
                    <a:pt x="465" y="47"/>
                    <a:pt x="466" y="36"/>
                    <a:pt x="470" y="38"/>
                  </a:cubicBezTo>
                  <a:cubicBezTo>
                    <a:pt x="469" y="26"/>
                    <a:pt x="464" y="37"/>
                    <a:pt x="463" y="39"/>
                  </a:cubicBezTo>
                  <a:cubicBezTo>
                    <a:pt x="458" y="48"/>
                    <a:pt x="465" y="47"/>
                    <a:pt x="461" y="49"/>
                  </a:cubicBezTo>
                  <a:cubicBezTo>
                    <a:pt x="453" y="54"/>
                    <a:pt x="443" y="54"/>
                    <a:pt x="433" y="56"/>
                  </a:cubicBezTo>
                  <a:cubicBezTo>
                    <a:pt x="441" y="44"/>
                    <a:pt x="450" y="34"/>
                    <a:pt x="460" y="26"/>
                  </a:cubicBezTo>
                  <a:cubicBezTo>
                    <a:pt x="461" y="25"/>
                    <a:pt x="464" y="23"/>
                    <a:pt x="465" y="22"/>
                  </a:cubicBezTo>
                  <a:close/>
                  <a:moveTo>
                    <a:pt x="457" y="22"/>
                  </a:moveTo>
                  <a:cubicBezTo>
                    <a:pt x="445" y="32"/>
                    <a:pt x="434" y="44"/>
                    <a:pt x="427" y="58"/>
                  </a:cubicBezTo>
                  <a:cubicBezTo>
                    <a:pt x="426" y="59"/>
                    <a:pt x="425" y="59"/>
                    <a:pt x="424" y="59"/>
                  </a:cubicBezTo>
                  <a:cubicBezTo>
                    <a:pt x="429" y="55"/>
                    <a:pt x="421" y="54"/>
                    <a:pt x="421" y="57"/>
                  </a:cubicBezTo>
                  <a:cubicBezTo>
                    <a:pt x="419" y="58"/>
                    <a:pt x="419" y="58"/>
                    <a:pt x="419" y="58"/>
                  </a:cubicBezTo>
                  <a:cubicBezTo>
                    <a:pt x="419" y="55"/>
                    <a:pt x="418" y="55"/>
                    <a:pt x="418" y="58"/>
                  </a:cubicBezTo>
                  <a:cubicBezTo>
                    <a:pt x="418" y="62"/>
                    <a:pt x="418" y="62"/>
                    <a:pt x="418" y="62"/>
                  </a:cubicBezTo>
                  <a:cubicBezTo>
                    <a:pt x="387" y="95"/>
                    <a:pt x="357" y="135"/>
                    <a:pt x="338" y="180"/>
                  </a:cubicBezTo>
                  <a:cubicBezTo>
                    <a:pt x="352" y="149"/>
                    <a:pt x="366" y="117"/>
                    <a:pt x="379" y="83"/>
                  </a:cubicBezTo>
                  <a:cubicBezTo>
                    <a:pt x="384" y="89"/>
                    <a:pt x="379" y="94"/>
                    <a:pt x="380" y="99"/>
                  </a:cubicBezTo>
                  <a:cubicBezTo>
                    <a:pt x="392" y="89"/>
                    <a:pt x="402" y="69"/>
                    <a:pt x="412" y="56"/>
                  </a:cubicBezTo>
                  <a:cubicBezTo>
                    <a:pt x="418" y="49"/>
                    <a:pt x="424" y="42"/>
                    <a:pt x="431" y="34"/>
                  </a:cubicBezTo>
                  <a:cubicBezTo>
                    <a:pt x="431" y="45"/>
                    <a:pt x="431" y="45"/>
                    <a:pt x="431" y="45"/>
                  </a:cubicBezTo>
                  <a:cubicBezTo>
                    <a:pt x="434" y="37"/>
                    <a:pt x="440" y="28"/>
                    <a:pt x="445" y="22"/>
                  </a:cubicBezTo>
                  <a:cubicBezTo>
                    <a:pt x="446" y="21"/>
                    <a:pt x="453" y="22"/>
                    <a:pt x="45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7281863" y="2617788"/>
              <a:ext cx="26988" cy="61913"/>
            </a:xfrm>
            <a:custGeom>
              <a:avLst/>
              <a:gdLst>
                <a:gd name="T0" fmla="*/ 1 w 13"/>
                <a:gd name="T1" fmla="*/ 21 h 31"/>
                <a:gd name="T2" fmla="*/ 4 w 13"/>
                <a:gd name="T3" fmla="*/ 28 h 31"/>
                <a:gd name="T4" fmla="*/ 13 w 13"/>
                <a:gd name="T5" fmla="*/ 8 h 31"/>
                <a:gd name="T6" fmla="*/ 13 w 13"/>
                <a:gd name="T7" fmla="*/ 0 h 31"/>
                <a:gd name="T8" fmla="*/ 1 w 13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1">
                  <a:moveTo>
                    <a:pt x="1" y="21"/>
                  </a:moveTo>
                  <a:cubicBezTo>
                    <a:pt x="0" y="23"/>
                    <a:pt x="1" y="31"/>
                    <a:pt x="4" y="28"/>
                  </a:cubicBezTo>
                  <a:cubicBezTo>
                    <a:pt x="9" y="24"/>
                    <a:pt x="10" y="15"/>
                    <a:pt x="13" y="8"/>
                  </a:cubicBezTo>
                  <a:cubicBezTo>
                    <a:pt x="10" y="6"/>
                    <a:pt x="13" y="3"/>
                    <a:pt x="13" y="0"/>
                  </a:cubicBezTo>
                  <a:cubicBezTo>
                    <a:pt x="8" y="6"/>
                    <a:pt x="6" y="14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6383338" y="2874963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14 h 14"/>
                <a:gd name="T4" fmla="*/ 0 w 3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1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6919913" y="2300288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6916738" y="2301875"/>
              <a:ext cx="11113" cy="20638"/>
            </a:xfrm>
            <a:custGeom>
              <a:avLst/>
              <a:gdLst>
                <a:gd name="T0" fmla="*/ 0 w 5"/>
                <a:gd name="T1" fmla="*/ 3 h 10"/>
                <a:gd name="T2" fmla="*/ 2 w 5"/>
                <a:gd name="T3" fmla="*/ 0 h 10"/>
                <a:gd name="T4" fmla="*/ 2 w 5"/>
                <a:gd name="T5" fmla="*/ 1 h 10"/>
                <a:gd name="T6" fmla="*/ 0 w 5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0">
                  <a:moveTo>
                    <a:pt x="0" y="3"/>
                  </a:moveTo>
                  <a:cubicBezTo>
                    <a:pt x="1" y="10"/>
                    <a:pt x="5" y="4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5" name="文本框 2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350065" y="2017824"/>
            <a:ext cx="5027930" cy="16300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392F2F"/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Treat assignemnts seriously:</a:t>
            </a:r>
            <a:endParaRPr lang="en-US" sz="2800" dirty="0">
              <a:solidFill>
                <a:srgbClr val="392F2F"/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  <a:sym typeface="+mn-ea"/>
              </a:rPr>
              <a:t>Think carfully over every question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Exams will have similar difficulty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Try to use latex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350135" y="4017645"/>
            <a:ext cx="4246245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Practice More!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微软雅黑" charset="-122"/>
                <a:cs typeface="Comic Sans MS" panose="030F0702030302020204" charset="0"/>
              </a:rPr>
              <a:t>Exam time is limited.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微软雅黑" charset="-122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" y="0"/>
            <a:ext cx="915543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4325" y="2829560"/>
            <a:ext cx="3162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>
                <a:latin typeface="Comic Sans MS" panose="030F0702030302020204" charset="0"/>
                <a:cs typeface="Comic Sans MS" panose="030F0702030302020204" charset="0"/>
              </a:rPr>
              <a:t>Q &amp; A</a:t>
            </a:r>
            <a:endParaRPr lang="en-US" altLang="zh-CN" sz="72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VE270</a:t>
            </a:r>
            <a:endParaRPr lang="en-US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en-US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刘倪逸秋</a:t>
            </a:r>
            <a:endParaRPr lang="en-US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023" y="1943951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VE270 </a:t>
            </a:r>
            <a:br>
              <a:rPr lang="en-US" altLang="zh-CN" dirty="0"/>
            </a:br>
            <a:r>
              <a:rPr lang="en-US" altLang="zh-CN" dirty="0"/>
              <a:t>Intro. to Logic Design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9" y="2051519"/>
            <a:ext cx="2933312" cy="354809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06" y="2197702"/>
            <a:ext cx="4579455" cy="3241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3975" y="2865664"/>
            <a:ext cx="671805" cy="6263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375780" y="3178823"/>
            <a:ext cx="16196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– Verilog 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976924"/>
            <a:ext cx="2441768" cy="1728496"/>
          </a:xfrm>
          <a:prstGeom prst="rect">
            <a:avLst/>
          </a:prstGeom>
        </p:spPr>
      </p:pic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2" y="3802447"/>
            <a:ext cx="7314710" cy="192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918" y="1283699"/>
            <a:ext cx="3977985" cy="3114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Notes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Late homework submission is not accepted </a:t>
            </a:r>
            <a:endParaRPr lang="en-US" altLang="zh-CN" dirty="0"/>
          </a:p>
          <a:p>
            <a:r>
              <a:rPr lang="en-US" altLang="zh-CN" dirty="0"/>
              <a:t>Start early for each lab </a:t>
            </a:r>
            <a:endParaRPr lang="en-US" altLang="zh-CN" dirty="0"/>
          </a:p>
          <a:p>
            <a:r>
              <a:rPr lang="en-US" altLang="zh-CN" dirty="0"/>
              <a:t>Stay focus during lecture time 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VE280</a:t>
            </a:r>
            <a:endParaRPr lang="en-US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en-US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刘逸灏</a:t>
            </a:r>
            <a:endParaRPr lang="en-US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9154795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90545" y="2332355"/>
            <a:ext cx="2674620" cy="2025015"/>
            <a:chOff x="5095" y="3716"/>
            <a:chExt cx="4212" cy="3189"/>
          </a:xfrm>
        </p:grpSpPr>
        <p:sp>
          <p:nvSpPr>
            <p:cNvPr id="2" name="文本框 1"/>
            <p:cNvSpPr txBox="1"/>
            <p:nvPr/>
          </p:nvSpPr>
          <p:spPr>
            <a:xfrm>
              <a:off x="5252" y="3716"/>
              <a:ext cx="389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800">
                  <a:latin typeface="Comic Sans MS" panose="030F0702030302020204" charset="0"/>
                  <a:cs typeface="Comic Sans MS" panose="030F0702030302020204" charset="0"/>
                </a:rPr>
                <a:t>VE203</a:t>
              </a:r>
              <a:endParaRPr lang="en-US" altLang="zh-CN" sz="4800">
                <a:latin typeface="Comic Sans MS" panose="030F0702030302020204" charset="0"/>
                <a:cs typeface="Comic Sans MS" panose="030F070203030202020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095" y="4823"/>
              <a:ext cx="421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>
                  <a:latin typeface="Comic Sans MS" panose="030F0702030302020204" charset="0"/>
                  <a:cs typeface="Comic Sans MS" panose="030F0702030302020204" charset="0"/>
                </a:rPr>
                <a:t>Course Workshop</a:t>
              </a:r>
              <a:endParaRPr lang="en-US" altLang="zh-CN" sz="4000">
                <a:latin typeface="Comic Sans MS" panose="030F0702030302020204" charset="0"/>
                <a:cs typeface="Comic Sans MS" panose="030F070203030202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948295" y="6489700"/>
            <a:ext cx="120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by </a:t>
            </a:r>
            <a:r>
              <a:rPr lang="zh-CN" altLang="en-US">
                <a:latin typeface="微软雅黑" charset="-122"/>
                <a:ea typeface="微软雅黑" charset="-122"/>
              </a:rPr>
              <a:t>邱天宇</a:t>
            </a:r>
            <a:endParaRPr lang="zh-CN" altLang="en-US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VE3</a:t>
            </a:r>
            <a:r>
              <a:rPr lang="" altLang="en-US">
                <a:solidFill>
                  <a:srgbClr val="002A61"/>
                </a:solidFill>
              </a:rPr>
              <a:t>11</a:t>
            </a:r>
            <a:endParaRPr lang="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刘祖衡</a:t>
            </a:r>
            <a:endParaRPr lang="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</a:t>
            </a:r>
            <a:r>
              <a:rPr lang="" altLang="en-US">
                <a:solidFill>
                  <a:srgbClr val="002A61"/>
                </a:solidFill>
              </a:rPr>
              <a:t>300</a:t>
            </a:r>
            <a:endParaRPr lang="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郑思仪</a:t>
            </a:r>
            <a:endParaRPr lang="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970"/>
            <a:ext cx="9144000" cy="4787265"/>
          </a:xfrm>
          <a:prstGeom prst="rect">
            <a:avLst/>
          </a:prstGeom>
          <a:solidFill>
            <a:srgbClr val="507C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35710" y="1930653"/>
            <a:ext cx="6672263" cy="1599000"/>
            <a:chOff x="2972435" y="2139061"/>
            <a:chExt cx="8896350" cy="2132000"/>
          </a:xfrm>
        </p:grpSpPr>
        <p:sp>
          <p:nvSpPr>
            <p:cNvPr id="10" name="文本框 9"/>
            <p:cNvSpPr txBox="1"/>
            <p:nvPr/>
          </p:nvSpPr>
          <p:spPr>
            <a:xfrm>
              <a:off x="2972435" y="3334866"/>
              <a:ext cx="8896350" cy="4910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pc="300" dirty="0">
                  <a:solidFill>
                    <a:srgbClr val="F3EB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Noto Sans CJK SC" panose="020B0600000000000000" charset="-122"/>
                  <a:ea typeface="Noto Sans CJK SC" panose="020B0600000000000000" charset="-122"/>
                  <a:cs typeface="+mn-ea"/>
                  <a:sym typeface="+mn-lt"/>
                </a:rPr>
                <a:t>郑思仪</a:t>
              </a:r>
              <a:endParaRPr lang="zh-CN" altLang="en-US" spc="300" dirty="0"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Noto Sans CJK SC" panose="020B0600000000000000" charset="-122"/>
                <a:ea typeface="Noto Sans CJK SC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495647" y="2139061"/>
              <a:ext cx="3848656" cy="8602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spc="600" dirty="0">
                  <a:solidFill>
                    <a:srgbClr val="F3EBD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VE300</a:t>
              </a:r>
              <a:endParaRPr lang="en-US" altLang="zh-CN" sz="3600" spc="600" dirty="0"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65231" y="3939168"/>
              <a:ext cx="5587994" cy="3318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900" dirty="0"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16865" y="373071"/>
            <a:ext cx="819150" cy="346249"/>
          </a:xfrm>
          <a:prstGeom prst="rect">
            <a:avLst/>
          </a:prstGeom>
          <a:noFill/>
          <a:ln w="12700">
            <a:solidFill>
              <a:srgbClr val="F3E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3840" y="373380"/>
            <a:ext cx="1031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spc="600" dirty="0">
                <a:solidFill>
                  <a:srgbClr val="F3EBD9"/>
                </a:solidFill>
                <a:cs typeface="+mn-ea"/>
                <a:sym typeface="+mn-lt"/>
              </a:rPr>
              <a:t>LOGO</a:t>
            </a:r>
            <a:endParaRPr lang="en-US" altLang="zh-CN" sz="1600" spc="600" dirty="0">
              <a:solidFill>
                <a:srgbClr val="F3EBD9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32165" y="373071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2165" y="487371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32165" y="601671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y-button_88011"/>
          <p:cNvSpPr>
            <a:spLocks noChangeAspect="1"/>
          </p:cNvSpPr>
          <p:nvPr/>
        </p:nvSpPr>
        <p:spPr bwMode="auto">
          <a:xfrm>
            <a:off x="8494012" y="6304420"/>
            <a:ext cx="232158" cy="231760"/>
          </a:xfrm>
          <a:custGeom>
            <a:avLst/>
            <a:gdLst>
              <a:gd name="connsiteX0" fmla="*/ 253085 w 597890"/>
              <a:gd name="connsiteY0" fmla="*/ 182165 h 596865"/>
              <a:gd name="connsiteX1" fmla="*/ 264324 w 597890"/>
              <a:gd name="connsiteY1" fmla="*/ 186315 h 596865"/>
              <a:gd name="connsiteX2" fmla="*/ 396856 w 597890"/>
              <a:gd name="connsiteY2" fmla="*/ 280928 h 596865"/>
              <a:gd name="connsiteX3" fmla="*/ 396856 w 597890"/>
              <a:gd name="connsiteY3" fmla="*/ 315818 h 596865"/>
              <a:gd name="connsiteX4" fmla="*/ 264324 w 597890"/>
              <a:gd name="connsiteY4" fmla="*/ 410746 h 596865"/>
              <a:gd name="connsiteX5" fmla="*/ 230640 w 597890"/>
              <a:gd name="connsiteY5" fmla="*/ 393458 h 596865"/>
              <a:gd name="connsiteX6" fmla="*/ 230640 w 597890"/>
              <a:gd name="connsiteY6" fmla="*/ 203603 h 596865"/>
              <a:gd name="connsiteX7" fmla="*/ 253085 w 597890"/>
              <a:gd name="connsiteY7" fmla="*/ 182165 h 596865"/>
              <a:gd name="connsiteX8" fmla="*/ 298964 w 597890"/>
              <a:gd name="connsiteY8" fmla="*/ 62732 h 596865"/>
              <a:gd name="connsiteX9" fmla="*/ 129267 w 597890"/>
              <a:gd name="connsiteY9" fmla="*/ 134411 h 596865"/>
              <a:gd name="connsiteX10" fmla="*/ 62837 w 597890"/>
              <a:gd name="connsiteY10" fmla="*/ 306063 h 596865"/>
              <a:gd name="connsiteX11" fmla="*/ 291093 w 597890"/>
              <a:gd name="connsiteY11" fmla="*/ 533989 h 596865"/>
              <a:gd name="connsiteX12" fmla="*/ 298964 w 597890"/>
              <a:gd name="connsiteY12" fmla="*/ 533989 h 596865"/>
              <a:gd name="connsiteX13" fmla="*/ 468346 w 597890"/>
              <a:gd name="connsiteY13" fmla="*/ 462310 h 596865"/>
              <a:gd name="connsiteX14" fmla="*/ 534776 w 597890"/>
              <a:gd name="connsiteY14" fmla="*/ 290658 h 596865"/>
              <a:gd name="connsiteX15" fmla="*/ 306520 w 597890"/>
              <a:gd name="connsiteY15" fmla="*/ 62732 h 596865"/>
              <a:gd name="connsiteX16" fmla="*/ 298964 w 597890"/>
              <a:gd name="connsiteY16" fmla="*/ 62732 h 596865"/>
              <a:gd name="connsiteX17" fmla="*/ 308724 w 597890"/>
              <a:gd name="connsiteY17" fmla="*/ 170 h 596865"/>
              <a:gd name="connsiteX18" fmla="*/ 597744 w 597890"/>
              <a:gd name="connsiteY18" fmla="*/ 288772 h 596865"/>
              <a:gd name="connsiteX19" fmla="*/ 513682 w 597890"/>
              <a:gd name="connsiteY19" fmla="*/ 506009 h 596865"/>
              <a:gd name="connsiteX20" fmla="*/ 298964 w 597890"/>
              <a:gd name="connsiteY20" fmla="*/ 596865 h 596865"/>
              <a:gd name="connsiteX21" fmla="*/ 289204 w 597890"/>
              <a:gd name="connsiteY21" fmla="*/ 596865 h 596865"/>
              <a:gd name="connsiteX22" fmla="*/ 184 w 597890"/>
              <a:gd name="connsiteY22" fmla="*/ 308264 h 596865"/>
              <a:gd name="connsiteX23" fmla="*/ 83931 w 597890"/>
              <a:gd name="connsiteY23" fmla="*/ 90712 h 596865"/>
              <a:gd name="connsiteX24" fmla="*/ 308724 w 597890"/>
              <a:gd name="connsiteY24" fmla="*/ 170 h 5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7890" h="596865">
                <a:moveTo>
                  <a:pt x="253085" y="182165"/>
                </a:moveTo>
                <a:cubicBezTo>
                  <a:pt x="256907" y="182406"/>
                  <a:pt x="260783" y="183722"/>
                  <a:pt x="264324" y="186315"/>
                </a:cubicBezTo>
                <a:lnTo>
                  <a:pt x="396856" y="280928"/>
                </a:lnTo>
                <a:cubicBezTo>
                  <a:pt x="408818" y="289729"/>
                  <a:pt x="408818" y="307332"/>
                  <a:pt x="396856" y="315818"/>
                </a:cubicBezTo>
                <a:lnTo>
                  <a:pt x="264324" y="410746"/>
                </a:lnTo>
                <a:cubicBezTo>
                  <a:pt x="250158" y="420804"/>
                  <a:pt x="230640" y="410746"/>
                  <a:pt x="230640" y="393458"/>
                </a:cubicBezTo>
                <a:lnTo>
                  <a:pt x="230640" y="203603"/>
                </a:lnTo>
                <a:cubicBezTo>
                  <a:pt x="230640" y="190401"/>
                  <a:pt x="241619" y="181443"/>
                  <a:pt x="253085" y="182165"/>
                </a:cubicBezTo>
                <a:close/>
                <a:moveTo>
                  <a:pt x="298964" y="62732"/>
                </a:moveTo>
                <a:cubicBezTo>
                  <a:pt x="234423" y="62732"/>
                  <a:pt x="174289" y="88197"/>
                  <a:pt x="129267" y="134411"/>
                </a:cubicBezTo>
                <a:cubicBezTo>
                  <a:pt x="84560" y="180625"/>
                  <a:pt x="60948" y="241615"/>
                  <a:pt x="62837" y="306063"/>
                </a:cubicBezTo>
                <a:cubicBezTo>
                  <a:pt x="66930" y="429929"/>
                  <a:pt x="167047" y="529902"/>
                  <a:pt x="291093" y="533989"/>
                </a:cubicBezTo>
                <a:cubicBezTo>
                  <a:pt x="293612" y="533989"/>
                  <a:pt x="296131" y="533989"/>
                  <a:pt x="298964" y="533989"/>
                </a:cubicBezTo>
                <a:cubicBezTo>
                  <a:pt x="363191" y="533989"/>
                  <a:pt x="423639" y="508524"/>
                  <a:pt x="468346" y="462310"/>
                </a:cubicBezTo>
                <a:cubicBezTo>
                  <a:pt x="513367" y="416096"/>
                  <a:pt x="536665" y="355106"/>
                  <a:pt x="534776" y="290658"/>
                </a:cubicBezTo>
                <a:cubicBezTo>
                  <a:pt x="530683" y="166792"/>
                  <a:pt x="430566" y="66819"/>
                  <a:pt x="306520" y="62732"/>
                </a:cubicBezTo>
                <a:cubicBezTo>
                  <a:pt x="304002" y="62732"/>
                  <a:pt x="301483" y="62732"/>
                  <a:pt x="298964" y="62732"/>
                </a:cubicBezTo>
                <a:close/>
                <a:moveTo>
                  <a:pt x="308724" y="170"/>
                </a:moveTo>
                <a:cubicBezTo>
                  <a:pt x="465827" y="4886"/>
                  <a:pt x="592706" y="131896"/>
                  <a:pt x="597744" y="288772"/>
                </a:cubicBezTo>
                <a:cubicBezTo>
                  <a:pt x="600262" y="370197"/>
                  <a:pt x="570353" y="447534"/>
                  <a:pt x="513682" y="506009"/>
                </a:cubicBezTo>
                <a:cubicBezTo>
                  <a:pt x="456697" y="564798"/>
                  <a:pt x="380507" y="596865"/>
                  <a:pt x="298964" y="596865"/>
                </a:cubicBezTo>
                <a:cubicBezTo>
                  <a:pt x="295501" y="596865"/>
                  <a:pt x="292353" y="596865"/>
                  <a:pt x="289204" y="596865"/>
                </a:cubicBezTo>
                <a:cubicBezTo>
                  <a:pt x="132101" y="591835"/>
                  <a:pt x="4907" y="465140"/>
                  <a:pt x="184" y="308264"/>
                </a:cubicBezTo>
                <a:cubicBezTo>
                  <a:pt x="-2649" y="226525"/>
                  <a:pt x="27260" y="149187"/>
                  <a:pt x="83931" y="90712"/>
                </a:cubicBezTo>
                <a:cubicBezTo>
                  <a:pt x="143120" y="29722"/>
                  <a:pt x="223088" y="-2659"/>
                  <a:pt x="308724" y="17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lstStyle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22" name="history_157928"/>
          <p:cNvSpPr>
            <a:spLocks noChangeAspect="1"/>
          </p:cNvSpPr>
          <p:nvPr/>
        </p:nvSpPr>
        <p:spPr bwMode="auto">
          <a:xfrm>
            <a:off x="8121177" y="6304420"/>
            <a:ext cx="232158" cy="231831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lstStyle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23" name="rounded-point-star_18352"/>
          <p:cNvSpPr>
            <a:spLocks noChangeAspect="1"/>
          </p:cNvSpPr>
          <p:nvPr/>
        </p:nvSpPr>
        <p:spPr bwMode="auto">
          <a:xfrm>
            <a:off x="7748343" y="6304420"/>
            <a:ext cx="232158" cy="221960"/>
          </a:xfrm>
          <a:custGeom>
            <a:avLst/>
            <a:gdLst>
              <a:gd name="T0" fmla="*/ 4786 w 4786"/>
              <a:gd name="T1" fmla="*/ 1814 h 4584"/>
              <a:gd name="T2" fmla="*/ 4517 w 4786"/>
              <a:gd name="T3" fmla="*/ 1540 h 4584"/>
              <a:gd name="T4" fmla="*/ 4505 w 4786"/>
              <a:gd name="T5" fmla="*/ 1540 h 4584"/>
              <a:gd name="T6" fmla="*/ 4503 w 4786"/>
              <a:gd name="T7" fmla="*/ 1533 h 4584"/>
              <a:gd name="T8" fmla="*/ 3098 w 4786"/>
              <a:gd name="T9" fmla="*/ 1533 h 4584"/>
              <a:gd name="T10" fmla="*/ 2697 w 4786"/>
              <a:gd name="T11" fmla="*/ 299 h 4584"/>
              <a:gd name="T12" fmla="*/ 2693 w 4786"/>
              <a:gd name="T13" fmla="*/ 299 h 4584"/>
              <a:gd name="T14" fmla="*/ 2393 w 4786"/>
              <a:gd name="T15" fmla="*/ 0 h 4584"/>
              <a:gd name="T16" fmla="*/ 2094 w 4786"/>
              <a:gd name="T17" fmla="*/ 290 h 4584"/>
              <a:gd name="T18" fmla="*/ 2093 w 4786"/>
              <a:gd name="T19" fmla="*/ 290 h 4584"/>
              <a:gd name="T20" fmla="*/ 1688 w 4786"/>
              <a:gd name="T21" fmla="*/ 1533 h 4584"/>
              <a:gd name="T22" fmla="*/ 337 w 4786"/>
              <a:gd name="T23" fmla="*/ 1533 h 4584"/>
              <a:gd name="T24" fmla="*/ 290 w 4786"/>
              <a:gd name="T25" fmla="*/ 1529 h 4584"/>
              <a:gd name="T26" fmla="*/ 0 w 4786"/>
              <a:gd name="T27" fmla="*/ 1825 h 4584"/>
              <a:gd name="T28" fmla="*/ 194 w 4786"/>
              <a:gd name="T29" fmla="*/ 2104 h 4584"/>
              <a:gd name="T30" fmla="*/ 1253 w 4786"/>
              <a:gd name="T31" fmla="*/ 2873 h 4584"/>
              <a:gd name="T32" fmla="*/ 827 w 4786"/>
              <a:gd name="T33" fmla="*/ 4186 h 4584"/>
              <a:gd name="T34" fmla="*/ 835 w 4786"/>
              <a:gd name="T35" fmla="*/ 4192 h 4584"/>
              <a:gd name="T36" fmla="*/ 818 w 4786"/>
              <a:gd name="T37" fmla="*/ 4289 h 4584"/>
              <a:gd name="T38" fmla="*/ 1098 w 4786"/>
              <a:gd name="T39" fmla="*/ 4574 h 4584"/>
              <a:gd name="T40" fmla="*/ 1276 w 4786"/>
              <a:gd name="T41" fmla="*/ 4509 h 4584"/>
              <a:gd name="T42" fmla="*/ 1279 w 4786"/>
              <a:gd name="T43" fmla="*/ 4511 h 4584"/>
              <a:gd name="T44" fmla="*/ 2393 w 4786"/>
              <a:gd name="T45" fmla="*/ 3702 h 4584"/>
              <a:gd name="T46" fmla="*/ 3524 w 4786"/>
              <a:gd name="T47" fmla="*/ 4524 h 4584"/>
              <a:gd name="T48" fmla="*/ 3530 w 4786"/>
              <a:gd name="T49" fmla="*/ 4520 h 4584"/>
              <a:gd name="T50" fmla="*/ 3705 w 4786"/>
              <a:gd name="T51" fmla="*/ 4584 h 4584"/>
              <a:gd name="T52" fmla="*/ 3979 w 4786"/>
              <a:gd name="T53" fmla="*/ 4305 h 4584"/>
              <a:gd name="T54" fmla="*/ 3967 w 4786"/>
              <a:gd name="T55" fmla="*/ 4224 h 4584"/>
              <a:gd name="T56" fmla="*/ 3971 w 4786"/>
              <a:gd name="T57" fmla="*/ 4221 h 4584"/>
              <a:gd name="T58" fmla="*/ 3533 w 4786"/>
              <a:gd name="T59" fmla="*/ 2873 h 4584"/>
              <a:gd name="T60" fmla="*/ 4652 w 4786"/>
              <a:gd name="T61" fmla="*/ 2060 h 4584"/>
              <a:gd name="T62" fmla="*/ 4650 w 4786"/>
              <a:gd name="T63" fmla="*/ 2053 h 4584"/>
              <a:gd name="T64" fmla="*/ 4786 w 4786"/>
              <a:gd name="T65" fmla="*/ 1814 h 4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86" h="4584">
                <a:moveTo>
                  <a:pt x="4786" y="1814"/>
                </a:moveTo>
                <a:cubicBezTo>
                  <a:pt x="4786" y="1663"/>
                  <a:pt x="4666" y="1540"/>
                  <a:pt x="4517" y="1540"/>
                </a:cubicBezTo>
                <a:cubicBezTo>
                  <a:pt x="4513" y="1540"/>
                  <a:pt x="4509" y="1540"/>
                  <a:pt x="4505" y="1540"/>
                </a:cubicBezTo>
                <a:lnTo>
                  <a:pt x="4503" y="1533"/>
                </a:lnTo>
                <a:lnTo>
                  <a:pt x="3098" y="1533"/>
                </a:lnTo>
                <a:lnTo>
                  <a:pt x="2697" y="299"/>
                </a:lnTo>
                <a:lnTo>
                  <a:pt x="2693" y="299"/>
                </a:lnTo>
                <a:cubicBezTo>
                  <a:pt x="2689" y="133"/>
                  <a:pt x="2557" y="0"/>
                  <a:pt x="2393" y="0"/>
                </a:cubicBezTo>
                <a:cubicBezTo>
                  <a:pt x="2233" y="0"/>
                  <a:pt x="2102" y="128"/>
                  <a:pt x="2094" y="290"/>
                </a:cubicBezTo>
                <a:lnTo>
                  <a:pt x="2093" y="290"/>
                </a:lnTo>
                <a:lnTo>
                  <a:pt x="1688" y="1533"/>
                </a:lnTo>
                <a:lnTo>
                  <a:pt x="337" y="1533"/>
                </a:lnTo>
                <a:cubicBezTo>
                  <a:pt x="322" y="1531"/>
                  <a:pt x="306" y="1529"/>
                  <a:pt x="290" y="1529"/>
                </a:cubicBezTo>
                <a:cubicBezTo>
                  <a:pt x="130" y="1529"/>
                  <a:pt x="0" y="1661"/>
                  <a:pt x="0" y="1825"/>
                </a:cubicBezTo>
                <a:cubicBezTo>
                  <a:pt x="0" y="1954"/>
                  <a:pt x="81" y="2063"/>
                  <a:pt x="194" y="2104"/>
                </a:cubicBezTo>
                <a:lnTo>
                  <a:pt x="1253" y="2873"/>
                </a:lnTo>
                <a:lnTo>
                  <a:pt x="827" y="4186"/>
                </a:lnTo>
                <a:lnTo>
                  <a:pt x="835" y="4192"/>
                </a:lnTo>
                <a:cubicBezTo>
                  <a:pt x="824" y="4222"/>
                  <a:pt x="818" y="4255"/>
                  <a:pt x="818" y="4289"/>
                </a:cubicBezTo>
                <a:cubicBezTo>
                  <a:pt x="818" y="4446"/>
                  <a:pt x="943" y="4574"/>
                  <a:pt x="1098" y="4574"/>
                </a:cubicBezTo>
                <a:cubicBezTo>
                  <a:pt x="1165" y="4574"/>
                  <a:pt x="1227" y="4549"/>
                  <a:pt x="1276" y="4509"/>
                </a:cubicBezTo>
                <a:lnTo>
                  <a:pt x="1279" y="4511"/>
                </a:lnTo>
                <a:lnTo>
                  <a:pt x="2393" y="3702"/>
                </a:lnTo>
                <a:lnTo>
                  <a:pt x="3524" y="4524"/>
                </a:lnTo>
                <a:lnTo>
                  <a:pt x="3530" y="4520"/>
                </a:lnTo>
                <a:cubicBezTo>
                  <a:pt x="3577" y="4560"/>
                  <a:pt x="3638" y="4584"/>
                  <a:pt x="3705" y="4584"/>
                </a:cubicBezTo>
                <a:cubicBezTo>
                  <a:pt x="3856" y="4584"/>
                  <a:pt x="3979" y="4459"/>
                  <a:pt x="3979" y="4305"/>
                </a:cubicBezTo>
                <a:cubicBezTo>
                  <a:pt x="3979" y="4276"/>
                  <a:pt x="3975" y="4249"/>
                  <a:pt x="3967" y="4224"/>
                </a:cubicBezTo>
                <a:lnTo>
                  <a:pt x="3971" y="4221"/>
                </a:lnTo>
                <a:lnTo>
                  <a:pt x="3533" y="2873"/>
                </a:lnTo>
                <a:lnTo>
                  <a:pt x="4652" y="2060"/>
                </a:lnTo>
                <a:lnTo>
                  <a:pt x="4650" y="2053"/>
                </a:lnTo>
                <a:cubicBezTo>
                  <a:pt x="4731" y="2005"/>
                  <a:pt x="4786" y="1916"/>
                  <a:pt x="4786" y="1814"/>
                </a:cubicBezTo>
                <a:close/>
              </a:path>
            </a:pathLst>
          </a:custGeom>
          <a:noFill/>
          <a:ln w="38100">
            <a:solidFill>
              <a:srgbClr val="507C64"/>
            </a:solidFill>
          </a:ln>
        </p:spPr>
        <p:txBody>
          <a:bodyPr/>
          <a:lstStyle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76160" y="6258754"/>
            <a:ext cx="277498" cy="277498"/>
          </a:xfrm>
          <a:prstGeom prst="ellipse">
            <a:avLst/>
          </a:prstGeom>
          <a:noFill/>
          <a:ln>
            <a:solidFill>
              <a:srgbClr val="50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48995" y="6397625"/>
            <a:ext cx="5753100" cy="0"/>
          </a:xfrm>
          <a:prstGeom prst="line">
            <a:avLst/>
          </a:prstGeom>
          <a:ln w="12700">
            <a:solidFill>
              <a:srgbClr val="50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474085" y="1418590"/>
            <a:ext cx="2057400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背景音乐01 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594215" y="-246512"/>
            <a:ext cx="457200" cy="457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35"/>
            <a:ext cx="9144000" cy="1160143"/>
          </a:xfrm>
          <a:prstGeom prst="rect">
            <a:avLst/>
          </a:prstGeom>
          <a:solidFill>
            <a:srgbClr val="50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9740" y="280357"/>
            <a:ext cx="3872121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VE300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850" y="366086"/>
            <a:ext cx="819150" cy="346249"/>
          </a:xfrm>
          <a:prstGeom prst="rect">
            <a:avLst/>
          </a:prstGeom>
          <a:noFill/>
          <a:ln w="12700">
            <a:solidFill>
              <a:srgbClr val="F3E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4950" y="375285"/>
            <a:ext cx="110299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39150" y="3660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0" y="4803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39150" y="5946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400425" y="846455"/>
            <a:ext cx="2057400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/>
        </p:nvGrpSpPr>
        <p:grpSpPr>
          <a:xfrm>
            <a:off x="2535555" y="2328862"/>
            <a:ext cx="3787140" cy="1128626"/>
            <a:chOff x="1543" y="3282"/>
            <a:chExt cx="4480" cy="1080"/>
          </a:xfrm>
        </p:grpSpPr>
        <p:sp>
          <p:nvSpPr>
            <p:cNvPr id="194" name="TextBox 25"/>
            <p:cNvSpPr txBox="1"/>
            <p:nvPr/>
          </p:nvSpPr>
          <p:spPr>
            <a:xfrm flipH="1">
              <a:off x="2514" y="3303"/>
              <a:ext cx="3509" cy="10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6600" b="0" i="0" u="none" strike="noStrike" kern="1200" cap="none" spc="0" normalizeH="0" baseline="0" noProof="1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latin typeface="Noto Sans CJK SC" panose="020B0600000000000000" charset="-122"/>
                  <a:ea typeface="Noto Sans CJK SC" panose="020B0600000000000000" charset="-122"/>
                  <a:cs typeface="+mn-ea"/>
                  <a:sym typeface="+mn-lt"/>
                </a:rPr>
                <a:t>格式</a:t>
              </a:r>
              <a:endParaRPr kumimoji="0" lang="zh-CN" altLang="zh-CN" sz="6600" b="0" i="0" u="none" strike="noStrike" kern="1200" cap="none" spc="0" normalizeH="0" baseline="0" noProof="1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TextBox 25"/>
            <p:cNvSpPr txBox="1"/>
            <p:nvPr/>
          </p:nvSpPr>
          <p:spPr>
            <a:xfrm flipH="1">
              <a:off x="1543" y="3282"/>
              <a:ext cx="1071" cy="1059"/>
            </a:xfrm>
            <a:prstGeom prst="rect">
              <a:avLst/>
            </a:prstGeom>
            <a:noFill/>
            <a:effectLst>
              <a:innerShdw blurRad="63500" dist="1143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1.</a:t>
              </a:r>
              <a:endPara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play-button_88011"/>
          <p:cNvSpPr>
            <a:spLocks noChangeAspect="1"/>
          </p:cNvSpPr>
          <p:nvPr/>
        </p:nvSpPr>
        <p:spPr bwMode="auto">
          <a:xfrm>
            <a:off x="8494012" y="6304420"/>
            <a:ext cx="232158" cy="231760"/>
          </a:xfrm>
          <a:custGeom>
            <a:avLst/>
            <a:gdLst>
              <a:gd name="connsiteX0" fmla="*/ 253085 w 597890"/>
              <a:gd name="connsiteY0" fmla="*/ 182165 h 596865"/>
              <a:gd name="connsiteX1" fmla="*/ 264324 w 597890"/>
              <a:gd name="connsiteY1" fmla="*/ 186315 h 596865"/>
              <a:gd name="connsiteX2" fmla="*/ 396856 w 597890"/>
              <a:gd name="connsiteY2" fmla="*/ 280928 h 596865"/>
              <a:gd name="connsiteX3" fmla="*/ 396856 w 597890"/>
              <a:gd name="connsiteY3" fmla="*/ 315818 h 596865"/>
              <a:gd name="connsiteX4" fmla="*/ 264324 w 597890"/>
              <a:gd name="connsiteY4" fmla="*/ 410746 h 596865"/>
              <a:gd name="connsiteX5" fmla="*/ 230640 w 597890"/>
              <a:gd name="connsiteY5" fmla="*/ 393458 h 596865"/>
              <a:gd name="connsiteX6" fmla="*/ 230640 w 597890"/>
              <a:gd name="connsiteY6" fmla="*/ 203603 h 596865"/>
              <a:gd name="connsiteX7" fmla="*/ 253085 w 597890"/>
              <a:gd name="connsiteY7" fmla="*/ 182165 h 596865"/>
              <a:gd name="connsiteX8" fmla="*/ 298964 w 597890"/>
              <a:gd name="connsiteY8" fmla="*/ 62732 h 596865"/>
              <a:gd name="connsiteX9" fmla="*/ 129267 w 597890"/>
              <a:gd name="connsiteY9" fmla="*/ 134411 h 596865"/>
              <a:gd name="connsiteX10" fmla="*/ 62837 w 597890"/>
              <a:gd name="connsiteY10" fmla="*/ 306063 h 596865"/>
              <a:gd name="connsiteX11" fmla="*/ 291093 w 597890"/>
              <a:gd name="connsiteY11" fmla="*/ 533989 h 596865"/>
              <a:gd name="connsiteX12" fmla="*/ 298964 w 597890"/>
              <a:gd name="connsiteY12" fmla="*/ 533989 h 596865"/>
              <a:gd name="connsiteX13" fmla="*/ 468346 w 597890"/>
              <a:gd name="connsiteY13" fmla="*/ 462310 h 596865"/>
              <a:gd name="connsiteX14" fmla="*/ 534776 w 597890"/>
              <a:gd name="connsiteY14" fmla="*/ 290658 h 596865"/>
              <a:gd name="connsiteX15" fmla="*/ 306520 w 597890"/>
              <a:gd name="connsiteY15" fmla="*/ 62732 h 596865"/>
              <a:gd name="connsiteX16" fmla="*/ 298964 w 597890"/>
              <a:gd name="connsiteY16" fmla="*/ 62732 h 596865"/>
              <a:gd name="connsiteX17" fmla="*/ 308724 w 597890"/>
              <a:gd name="connsiteY17" fmla="*/ 170 h 596865"/>
              <a:gd name="connsiteX18" fmla="*/ 597744 w 597890"/>
              <a:gd name="connsiteY18" fmla="*/ 288772 h 596865"/>
              <a:gd name="connsiteX19" fmla="*/ 513682 w 597890"/>
              <a:gd name="connsiteY19" fmla="*/ 506009 h 596865"/>
              <a:gd name="connsiteX20" fmla="*/ 298964 w 597890"/>
              <a:gd name="connsiteY20" fmla="*/ 596865 h 596865"/>
              <a:gd name="connsiteX21" fmla="*/ 289204 w 597890"/>
              <a:gd name="connsiteY21" fmla="*/ 596865 h 596865"/>
              <a:gd name="connsiteX22" fmla="*/ 184 w 597890"/>
              <a:gd name="connsiteY22" fmla="*/ 308264 h 596865"/>
              <a:gd name="connsiteX23" fmla="*/ 83931 w 597890"/>
              <a:gd name="connsiteY23" fmla="*/ 90712 h 596865"/>
              <a:gd name="connsiteX24" fmla="*/ 308724 w 597890"/>
              <a:gd name="connsiteY24" fmla="*/ 170 h 5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7890" h="596865">
                <a:moveTo>
                  <a:pt x="253085" y="182165"/>
                </a:moveTo>
                <a:cubicBezTo>
                  <a:pt x="256907" y="182406"/>
                  <a:pt x="260783" y="183722"/>
                  <a:pt x="264324" y="186315"/>
                </a:cubicBezTo>
                <a:lnTo>
                  <a:pt x="396856" y="280928"/>
                </a:lnTo>
                <a:cubicBezTo>
                  <a:pt x="408818" y="289729"/>
                  <a:pt x="408818" y="307332"/>
                  <a:pt x="396856" y="315818"/>
                </a:cubicBezTo>
                <a:lnTo>
                  <a:pt x="264324" y="410746"/>
                </a:lnTo>
                <a:cubicBezTo>
                  <a:pt x="250158" y="420804"/>
                  <a:pt x="230640" y="410746"/>
                  <a:pt x="230640" y="393458"/>
                </a:cubicBezTo>
                <a:lnTo>
                  <a:pt x="230640" y="203603"/>
                </a:lnTo>
                <a:cubicBezTo>
                  <a:pt x="230640" y="190401"/>
                  <a:pt x="241619" y="181443"/>
                  <a:pt x="253085" y="182165"/>
                </a:cubicBezTo>
                <a:close/>
                <a:moveTo>
                  <a:pt x="298964" y="62732"/>
                </a:moveTo>
                <a:cubicBezTo>
                  <a:pt x="234423" y="62732"/>
                  <a:pt x="174289" y="88197"/>
                  <a:pt x="129267" y="134411"/>
                </a:cubicBezTo>
                <a:cubicBezTo>
                  <a:pt x="84560" y="180625"/>
                  <a:pt x="60948" y="241615"/>
                  <a:pt x="62837" y="306063"/>
                </a:cubicBezTo>
                <a:cubicBezTo>
                  <a:pt x="66930" y="429929"/>
                  <a:pt x="167047" y="529902"/>
                  <a:pt x="291093" y="533989"/>
                </a:cubicBezTo>
                <a:cubicBezTo>
                  <a:pt x="293612" y="533989"/>
                  <a:pt x="296131" y="533989"/>
                  <a:pt x="298964" y="533989"/>
                </a:cubicBezTo>
                <a:cubicBezTo>
                  <a:pt x="363191" y="533989"/>
                  <a:pt x="423639" y="508524"/>
                  <a:pt x="468346" y="462310"/>
                </a:cubicBezTo>
                <a:cubicBezTo>
                  <a:pt x="513367" y="416096"/>
                  <a:pt x="536665" y="355106"/>
                  <a:pt x="534776" y="290658"/>
                </a:cubicBezTo>
                <a:cubicBezTo>
                  <a:pt x="530683" y="166792"/>
                  <a:pt x="430566" y="66819"/>
                  <a:pt x="306520" y="62732"/>
                </a:cubicBezTo>
                <a:cubicBezTo>
                  <a:pt x="304002" y="62732"/>
                  <a:pt x="301483" y="62732"/>
                  <a:pt x="298964" y="62732"/>
                </a:cubicBezTo>
                <a:close/>
                <a:moveTo>
                  <a:pt x="308724" y="170"/>
                </a:moveTo>
                <a:cubicBezTo>
                  <a:pt x="465827" y="4886"/>
                  <a:pt x="592706" y="131896"/>
                  <a:pt x="597744" y="288772"/>
                </a:cubicBezTo>
                <a:cubicBezTo>
                  <a:pt x="600262" y="370197"/>
                  <a:pt x="570353" y="447534"/>
                  <a:pt x="513682" y="506009"/>
                </a:cubicBezTo>
                <a:cubicBezTo>
                  <a:pt x="456697" y="564798"/>
                  <a:pt x="380507" y="596865"/>
                  <a:pt x="298964" y="596865"/>
                </a:cubicBezTo>
                <a:cubicBezTo>
                  <a:pt x="295501" y="596865"/>
                  <a:pt x="292353" y="596865"/>
                  <a:pt x="289204" y="596865"/>
                </a:cubicBezTo>
                <a:cubicBezTo>
                  <a:pt x="132101" y="591835"/>
                  <a:pt x="4907" y="465140"/>
                  <a:pt x="184" y="308264"/>
                </a:cubicBezTo>
                <a:cubicBezTo>
                  <a:pt x="-2649" y="226525"/>
                  <a:pt x="27260" y="149187"/>
                  <a:pt x="83931" y="90712"/>
                </a:cubicBezTo>
                <a:cubicBezTo>
                  <a:pt x="143120" y="29722"/>
                  <a:pt x="223088" y="-2659"/>
                  <a:pt x="308724" y="17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history_157928"/>
          <p:cNvSpPr>
            <a:spLocks noChangeAspect="1"/>
          </p:cNvSpPr>
          <p:nvPr/>
        </p:nvSpPr>
        <p:spPr bwMode="auto">
          <a:xfrm>
            <a:off x="8121177" y="6304420"/>
            <a:ext cx="232158" cy="231831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rounded-point-star_18352"/>
          <p:cNvSpPr>
            <a:spLocks noChangeAspect="1"/>
          </p:cNvSpPr>
          <p:nvPr/>
        </p:nvSpPr>
        <p:spPr bwMode="auto">
          <a:xfrm>
            <a:off x="7748343" y="6304420"/>
            <a:ext cx="232158" cy="221960"/>
          </a:xfrm>
          <a:custGeom>
            <a:avLst/>
            <a:gdLst>
              <a:gd name="T0" fmla="*/ 4786 w 4786"/>
              <a:gd name="T1" fmla="*/ 1814 h 4584"/>
              <a:gd name="T2" fmla="*/ 4517 w 4786"/>
              <a:gd name="T3" fmla="*/ 1540 h 4584"/>
              <a:gd name="T4" fmla="*/ 4505 w 4786"/>
              <a:gd name="T5" fmla="*/ 1540 h 4584"/>
              <a:gd name="T6" fmla="*/ 4503 w 4786"/>
              <a:gd name="T7" fmla="*/ 1533 h 4584"/>
              <a:gd name="T8" fmla="*/ 3098 w 4786"/>
              <a:gd name="T9" fmla="*/ 1533 h 4584"/>
              <a:gd name="T10" fmla="*/ 2697 w 4786"/>
              <a:gd name="T11" fmla="*/ 299 h 4584"/>
              <a:gd name="T12" fmla="*/ 2693 w 4786"/>
              <a:gd name="T13" fmla="*/ 299 h 4584"/>
              <a:gd name="T14" fmla="*/ 2393 w 4786"/>
              <a:gd name="T15" fmla="*/ 0 h 4584"/>
              <a:gd name="T16" fmla="*/ 2094 w 4786"/>
              <a:gd name="T17" fmla="*/ 290 h 4584"/>
              <a:gd name="T18" fmla="*/ 2093 w 4786"/>
              <a:gd name="T19" fmla="*/ 290 h 4584"/>
              <a:gd name="T20" fmla="*/ 1688 w 4786"/>
              <a:gd name="T21" fmla="*/ 1533 h 4584"/>
              <a:gd name="T22" fmla="*/ 337 w 4786"/>
              <a:gd name="T23" fmla="*/ 1533 h 4584"/>
              <a:gd name="T24" fmla="*/ 290 w 4786"/>
              <a:gd name="T25" fmla="*/ 1529 h 4584"/>
              <a:gd name="T26" fmla="*/ 0 w 4786"/>
              <a:gd name="T27" fmla="*/ 1825 h 4584"/>
              <a:gd name="T28" fmla="*/ 194 w 4786"/>
              <a:gd name="T29" fmla="*/ 2104 h 4584"/>
              <a:gd name="T30" fmla="*/ 1253 w 4786"/>
              <a:gd name="T31" fmla="*/ 2873 h 4584"/>
              <a:gd name="T32" fmla="*/ 827 w 4786"/>
              <a:gd name="T33" fmla="*/ 4186 h 4584"/>
              <a:gd name="T34" fmla="*/ 835 w 4786"/>
              <a:gd name="T35" fmla="*/ 4192 h 4584"/>
              <a:gd name="T36" fmla="*/ 818 w 4786"/>
              <a:gd name="T37" fmla="*/ 4289 h 4584"/>
              <a:gd name="T38" fmla="*/ 1098 w 4786"/>
              <a:gd name="T39" fmla="*/ 4574 h 4584"/>
              <a:gd name="T40" fmla="*/ 1276 w 4786"/>
              <a:gd name="T41" fmla="*/ 4509 h 4584"/>
              <a:gd name="T42" fmla="*/ 1279 w 4786"/>
              <a:gd name="T43" fmla="*/ 4511 h 4584"/>
              <a:gd name="T44" fmla="*/ 2393 w 4786"/>
              <a:gd name="T45" fmla="*/ 3702 h 4584"/>
              <a:gd name="T46" fmla="*/ 3524 w 4786"/>
              <a:gd name="T47" fmla="*/ 4524 h 4584"/>
              <a:gd name="T48" fmla="*/ 3530 w 4786"/>
              <a:gd name="T49" fmla="*/ 4520 h 4584"/>
              <a:gd name="T50" fmla="*/ 3705 w 4786"/>
              <a:gd name="T51" fmla="*/ 4584 h 4584"/>
              <a:gd name="T52" fmla="*/ 3979 w 4786"/>
              <a:gd name="T53" fmla="*/ 4305 h 4584"/>
              <a:gd name="T54" fmla="*/ 3967 w 4786"/>
              <a:gd name="T55" fmla="*/ 4224 h 4584"/>
              <a:gd name="T56" fmla="*/ 3971 w 4786"/>
              <a:gd name="T57" fmla="*/ 4221 h 4584"/>
              <a:gd name="T58" fmla="*/ 3533 w 4786"/>
              <a:gd name="T59" fmla="*/ 2873 h 4584"/>
              <a:gd name="T60" fmla="*/ 4652 w 4786"/>
              <a:gd name="T61" fmla="*/ 2060 h 4584"/>
              <a:gd name="T62" fmla="*/ 4650 w 4786"/>
              <a:gd name="T63" fmla="*/ 2053 h 4584"/>
              <a:gd name="T64" fmla="*/ 4786 w 4786"/>
              <a:gd name="T65" fmla="*/ 1814 h 4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86" h="4584">
                <a:moveTo>
                  <a:pt x="4786" y="1814"/>
                </a:moveTo>
                <a:cubicBezTo>
                  <a:pt x="4786" y="1663"/>
                  <a:pt x="4666" y="1540"/>
                  <a:pt x="4517" y="1540"/>
                </a:cubicBezTo>
                <a:cubicBezTo>
                  <a:pt x="4513" y="1540"/>
                  <a:pt x="4509" y="1540"/>
                  <a:pt x="4505" y="1540"/>
                </a:cubicBezTo>
                <a:lnTo>
                  <a:pt x="4503" y="1533"/>
                </a:lnTo>
                <a:lnTo>
                  <a:pt x="3098" y="1533"/>
                </a:lnTo>
                <a:lnTo>
                  <a:pt x="2697" y="299"/>
                </a:lnTo>
                <a:lnTo>
                  <a:pt x="2693" y="299"/>
                </a:lnTo>
                <a:cubicBezTo>
                  <a:pt x="2689" y="133"/>
                  <a:pt x="2557" y="0"/>
                  <a:pt x="2393" y="0"/>
                </a:cubicBezTo>
                <a:cubicBezTo>
                  <a:pt x="2233" y="0"/>
                  <a:pt x="2102" y="128"/>
                  <a:pt x="2094" y="290"/>
                </a:cubicBezTo>
                <a:lnTo>
                  <a:pt x="2093" y="290"/>
                </a:lnTo>
                <a:lnTo>
                  <a:pt x="1688" y="1533"/>
                </a:lnTo>
                <a:lnTo>
                  <a:pt x="337" y="1533"/>
                </a:lnTo>
                <a:cubicBezTo>
                  <a:pt x="322" y="1531"/>
                  <a:pt x="306" y="1529"/>
                  <a:pt x="290" y="1529"/>
                </a:cubicBezTo>
                <a:cubicBezTo>
                  <a:pt x="130" y="1529"/>
                  <a:pt x="0" y="1661"/>
                  <a:pt x="0" y="1825"/>
                </a:cubicBezTo>
                <a:cubicBezTo>
                  <a:pt x="0" y="1954"/>
                  <a:pt x="81" y="2063"/>
                  <a:pt x="194" y="2104"/>
                </a:cubicBezTo>
                <a:lnTo>
                  <a:pt x="1253" y="2873"/>
                </a:lnTo>
                <a:lnTo>
                  <a:pt x="827" y="4186"/>
                </a:lnTo>
                <a:lnTo>
                  <a:pt x="835" y="4192"/>
                </a:lnTo>
                <a:cubicBezTo>
                  <a:pt x="824" y="4222"/>
                  <a:pt x="818" y="4255"/>
                  <a:pt x="818" y="4289"/>
                </a:cubicBezTo>
                <a:cubicBezTo>
                  <a:pt x="818" y="4446"/>
                  <a:pt x="943" y="4574"/>
                  <a:pt x="1098" y="4574"/>
                </a:cubicBezTo>
                <a:cubicBezTo>
                  <a:pt x="1165" y="4574"/>
                  <a:pt x="1227" y="4549"/>
                  <a:pt x="1276" y="4509"/>
                </a:cubicBezTo>
                <a:lnTo>
                  <a:pt x="1279" y="4511"/>
                </a:lnTo>
                <a:lnTo>
                  <a:pt x="2393" y="3702"/>
                </a:lnTo>
                <a:lnTo>
                  <a:pt x="3524" y="4524"/>
                </a:lnTo>
                <a:lnTo>
                  <a:pt x="3530" y="4520"/>
                </a:lnTo>
                <a:cubicBezTo>
                  <a:pt x="3577" y="4560"/>
                  <a:pt x="3638" y="4584"/>
                  <a:pt x="3705" y="4584"/>
                </a:cubicBezTo>
                <a:cubicBezTo>
                  <a:pt x="3856" y="4584"/>
                  <a:pt x="3979" y="4459"/>
                  <a:pt x="3979" y="4305"/>
                </a:cubicBezTo>
                <a:cubicBezTo>
                  <a:pt x="3979" y="4276"/>
                  <a:pt x="3975" y="4249"/>
                  <a:pt x="3967" y="4224"/>
                </a:cubicBezTo>
                <a:lnTo>
                  <a:pt x="3971" y="4221"/>
                </a:lnTo>
                <a:lnTo>
                  <a:pt x="3533" y="2873"/>
                </a:lnTo>
                <a:lnTo>
                  <a:pt x="4652" y="2060"/>
                </a:lnTo>
                <a:lnTo>
                  <a:pt x="4650" y="2053"/>
                </a:lnTo>
                <a:cubicBezTo>
                  <a:pt x="4731" y="2005"/>
                  <a:pt x="4786" y="1916"/>
                  <a:pt x="4786" y="1814"/>
                </a:cubicBezTo>
                <a:close/>
              </a:path>
            </a:pathLst>
          </a:custGeom>
          <a:noFill/>
          <a:ln w="38100">
            <a:solidFill>
              <a:srgbClr val="507C64"/>
            </a:solidFill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椭圆 23"/>
          <p:cNvSpPr/>
          <p:nvPr/>
        </p:nvSpPr>
        <p:spPr>
          <a:xfrm>
            <a:off x="476160" y="6258754"/>
            <a:ext cx="277498" cy="277498"/>
          </a:xfrm>
          <a:prstGeom prst="ellipse">
            <a:avLst/>
          </a:prstGeom>
          <a:noFill/>
          <a:ln>
            <a:solidFill>
              <a:srgbClr val="50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cxnSp>
        <p:nvCxnSpPr>
          <p:cNvPr id="6" name="直接连接符 25"/>
          <p:cNvCxnSpPr/>
          <p:nvPr/>
        </p:nvCxnSpPr>
        <p:spPr>
          <a:xfrm>
            <a:off x="848995" y="6397625"/>
            <a:ext cx="5753100" cy="0"/>
          </a:xfrm>
          <a:prstGeom prst="line">
            <a:avLst/>
          </a:prstGeom>
          <a:ln w="12700">
            <a:solidFill>
              <a:srgbClr val="50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35"/>
            <a:ext cx="9144000" cy="1160143"/>
          </a:xfrm>
          <a:prstGeom prst="rect">
            <a:avLst/>
          </a:prstGeom>
          <a:solidFill>
            <a:srgbClr val="50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9740" y="280357"/>
            <a:ext cx="3872121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VE300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850" y="366086"/>
            <a:ext cx="819150" cy="346249"/>
          </a:xfrm>
          <a:prstGeom prst="rect">
            <a:avLst/>
          </a:prstGeom>
          <a:noFill/>
          <a:ln w="12700">
            <a:solidFill>
              <a:srgbClr val="F3E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39150" y="3660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0" y="4803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39150" y="5946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400425" y="846455"/>
            <a:ext cx="2057400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/>
        </p:nvGrpSpPr>
        <p:grpSpPr>
          <a:xfrm>
            <a:off x="2535555" y="2328862"/>
            <a:ext cx="3787140" cy="1128626"/>
            <a:chOff x="1543" y="3282"/>
            <a:chExt cx="4480" cy="1080"/>
          </a:xfrm>
        </p:grpSpPr>
        <p:sp>
          <p:nvSpPr>
            <p:cNvPr id="194" name="TextBox 25"/>
            <p:cNvSpPr txBox="1"/>
            <p:nvPr/>
          </p:nvSpPr>
          <p:spPr>
            <a:xfrm flipH="1">
              <a:off x="2514" y="3303"/>
              <a:ext cx="3509" cy="10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660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latin typeface="Noto Sans CJK SC" panose="020B0600000000000000" charset="-122"/>
                  <a:ea typeface="Noto Sans CJK SC" panose="020B0600000000000000" charset="-122"/>
                  <a:cs typeface="+mn-ea"/>
                  <a:sym typeface="+mn-lt"/>
                </a:rPr>
                <a:t>准确</a:t>
              </a:r>
              <a:endParaRPr kumimoji="0" lang="zh-CN" altLang="zh-CN" sz="6600" b="0" i="0" u="none" strike="noStrike" kern="1200" cap="none" spc="0" normalizeH="0" baseline="0" noProof="1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TextBox 25"/>
            <p:cNvSpPr txBox="1"/>
            <p:nvPr/>
          </p:nvSpPr>
          <p:spPr>
            <a:xfrm flipH="1">
              <a:off x="1543" y="3282"/>
              <a:ext cx="1071" cy="1059"/>
            </a:xfrm>
            <a:prstGeom prst="rect">
              <a:avLst/>
            </a:prstGeom>
            <a:noFill/>
            <a:effectLst>
              <a:innerShdw blurRad="63500" dist="1143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r>
                <a:rPr kumimoji="0" lang="en-US" altLang="zh-CN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.</a:t>
              </a:r>
              <a:endPara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play-button_88011"/>
          <p:cNvSpPr>
            <a:spLocks noChangeAspect="1"/>
          </p:cNvSpPr>
          <p:nvPr/>
        </p:nvSpPr>
        <p:spPr bwMode="auto">
          <a:xfrm>
            <a:off x="8494012" y="6304420"/>
            <a:ext cx="232158" cy="231760"/>
          </a:xfrm>
          <a:custGeom>
            <a:avLst/>
            <a:gdLst>
              <a:gd name="connsiteX0" fmla="*/ 253085 w 597890"/>
              <a:gd name="connsiteY0" fmla="*/ 182165 h 596865"/>
              <a:gd name="connsiteX1" fmla="*/ 264324 w 597890"/>
              <a:gd name="connsiteY1" fmla="*/ 186315 h 596865"/>
              <a:gd name="connsiteX2" fmla="*/ 396856 w 597890"/>
              <a:gd name="connsiteY2" fmla="*/ 280928 h 596865"/>
              <a:gd name="connsiteX3" fmla="*/ 396856 w 597890"/>
              <a:gd name="connsiteY3" fmla="*/ 315818 h 596865"/>
              <a:gd name="connsiteX4" fmla="*/ 264324 w 597890"/>
              <a:gd name="connsiteY4" fmla="*/ 410746 h 596865"/>
              <a:gd name="connsiteX5" fmla="*/ 230640 w 597890"/>
              <a:gd name="connsiteY5" fmla="*/ 393458 h 596865"/>
              <a:gd name="connsiteX6" fmla="*/ 230640 w 597890"/>
              <a:gd name="connsiteY6" fmla="*/ 203603 h 596865"/>
              <a:gd name="connsiteX7" fmla="*/ 253085 w 597890"/>
              <a:gd name="connsiteY7" fmla="*/ 182165 h 596865"/>
              <a:gd name="connsiteX8" fmla="*/ 298964 w 597890"/>
              <a:gd name="connsiteY8" fmla="*/ 62732 h 596865"/>
              <a:gd name="connsiteX9" fmla="*/ 129267 w 597890"/>
              <a:gd name="connsiteY9" fmla="*/ 134411 h 596865"/>
              <a:gd name="connsiteX10" fmla="*/ 62837 w 597890"/>
              <a:gd name="connsiteY10" fmla="*/ 306063 h 596865"/>
              <a:gd name="connsiteX11" fmla="*/ 291093 w 597890"/>
              <a:gd name="connsiteY11" fmla="*/ 533989 h 596865"/>
              <a:gd name="connsiteX12" fmla="*/ 298964 w 597890"/>
              <a:gd name="connsiteY12" fmla="*/ 533989 h 596865"/>
              <a:gd name="connsiteX13" fmla="*/ 468346 w 597890"/>
              <a:gd name="connsiteY13" fmla="*/ 462310 h 596865"/>
              <a:gd name="connsiteX14" fmla="*/ 534776 w 597890"/>
              <a:gd name="connsiteY14" fmla="*/ 290658 h 596865"/>
              <a:gd name="connsiteX15" fmla="*/ 306520 w 597890"/>
              <a:gd name="connsiteY15" fmla="*/ 62732 h 596865"/>
              <a:gd name="connsiteX16" fmla="*/ 298964 w 597890"/>
              <a:gd name="connsiteY16" fmla="*/ 62732 h 596865"/>
              <a:gd name="connsiteX17" fmla="*/ 308724 w 597890"/>
              <a:gd name="connsiteY17" fmla="*/ 170 h 596865"/>
              <a:gd name="connsiteX18" fmla="*/ 597744 w 597890"/>
              <a:gd name="connsiteY18" fmla="*/ 288772 h 596865"/>
              <a:gd name="connsiteX19" fmla="*/ 513682 w 597890"/>
              <a:gd name="connsiteY19" fmla="*/ 506009 h 596865"/>
              <a:gd name="connsiteX20" fmla="*/ 298964 w 597890"/>
              <a:gd name="connsiteY20" fmla="*/ 596865 h 596865"/>
              <a:gd name="connsiteX21" fmla="*/ 289204 w 597890"/>
              <a:gd name="connsiteY21" fmla="*/ 596865 h 596865"/>
              <a:gd name="connsiteX22" fmla="*/ 184 w 597890"/>
              <a:gd name="connsiteY22" fmla="*/ 308264 h 596865"/>
              <a:gd name="connsiteX23" fmla="*/ 83931 w 597890"/>
              <a:gd name="connsiteY23" fmla="*/ 90712 h 596865"/>
              <a:gd name="connsiteX24" fmla="*/ 308724 w 597890"/>
              <a:gd name="connsiteY24" fmla="*/ 170 h 5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7890" h="596865">
                <a:moveTo>
                  <a:pt x="253085" y="182165"/>
                </a:moveTo>
                <a:cubicBezTo>
                  <a:pt x="256907" y="182406"/>
                  <a:pt x="260783" y="183722"/>
                  <a:pt x="264324" y="186315"/>
                </a:cubicBezTo>
                <a:lnTo>
                  <a:pt x="396856" y="280928"/>
                </a:lnTo>
                <a:cubicBezTo>
                  <a:pt x="408818" y="289729"/>
                  <a:pt x="408818" y="307332"/>
                  <a:pt x="396856" y="315818"/>
                </a:cubicBezTo>
                <a:lnTo>
                  <a:pt x="264324" y="410746"/>
                </a:lnTo>
                <a:cubicBezTo>
                  <a:pt x="250158" y="420804"/>
                  <a:pt x="230640" y="410746"/>
                  <a:pt x="230640" y="393458"/>
                </a:cubicBezTo>
                <a:lnTo>
                  <a:pt x="230640" y="203603"/>
                </a:lnTo>
                <a:cubicBezTo>
                  <a:pt x="230640" y="190401"/>
                  <a:pt x="241619" y="181443"/>
                  <a:pt x="253085" y="182165"/>
                </a:cubicBezTo>
                <a:close/>
                <a:moveTo>
                  <a:pt x="298964" y="62732"/>
                </a:moveTo>
                <a:cubicBezTo>
                  <a:pt x="234423" y="62732"/>
                  <a:pt x="174289" y="88197"/>
                  <a:pt x="129267" y="134411"/>
                </a:cubicBezTo>
                <a:cubicBezTo>
                  <a:pt x="84560" y="180625"/>
                  <a:pt x="60948" y="241615"/>
                  <a:pt x="62837" y="306063"/>
                </a:cubicBezTo>
                <a:cubicBezTo>
                  <a:pt x="66930" y="429929"/>
                  <a:pt x="167047" y="529902"/>
                  <a:pt x="291093" y="533989"/>
                </a:cubicBezTo>
                <a:cubicBezTo>
                  <a:pt x="293612" y="533989"/>
                  <a:pt x="296131" y="533989"/>
                  <a:pt x="298964" y="533989"/>
                </a:cubicBezTo>
                <a:cubicBezTo>
                  <a:pt x="363191" y="533989"/>
                  <a:pt x="423639" y="508524"/>
                  <a:pt x="468346" y="462310"/>
                </a:cubicBezTo>
                <a:cubicBezTo>
                  <a:pt x="513367" y="416096"/>
                  <a:pt x="536665" y="355106"/>
                  <a:pt x="534776" y="290658"/>
                </a:cubicBezTo>
                <a:cubicBezTo>
                  <a:pt x="530683" y="166792"/>
                  <a:pt x="430566" y="66819"/>
                  <a:pt x="306520" y="62732"/>
                </a:cubicBezTo>
                <a:cubicBezTo>
                  <a:pt x="304002" y="62732"/>
                  <a:pt x="301483" y="62732"/>
                  <a:pt x="298964" y="62732"/>
                </a:cubicBezTo>
                <a:close/>
                <a:moveTo>
                  <a:pt x="308724" y="170"/>
                </a:moveTo>
                <a:cubicBezTo>
                  <a:pt x="465827" y="4886"/>
                  <a:pt x="592706" y="131896"/>
                  <a:pt x="597744" y="288772"/>
                </a:cubicBezTo>
                <a:cubicBezTo>
                  <a:pt x="600262" y="370197"/>
                  <a:pt x="570353" y="447534"/>
                  <a:pt x="513682" y="506009"/>
                </a:cubicBezTo>
                <a:cubicBezTo>
                  <a:pt x="456697" y="564798"/>
                  <a:pt x="380507" y="596865"/>
                  <a:pt x="298964" y="596865"/>
                </a:cubicBezTo>
                <a:cubicBezTo>
                  <a:pt x="295501" y="596865"/>
                  <a:pt x="292353" y="596865"/>
                  <a:pt x="289204" y="596865"/>
                </a:cubicBezTo>
                <a:cubicBezTo>
                  <a:pt x="132101" y="591835"/>
                  <a:pt x="4907" y="465140"/>
                  <a:pt x="184" y="308264"/>
                </a:cubicBezTo>
                <a:cubicBezTo>
                  <a:pt x="-2649" y="226525"/>
                  <a:pt x="27260" y="149187"/>
                  <a:pt x="83931" y="90712"/>
                </a:cubicBezTo>
                <a:cubicBezTo>
                  <a:pt x="143120" y="29722"/>
                  <a:pt x="223088" y="-2659"/>
                  <a:pt x="308724" y="17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history_157928"/>
          <p:cNvSpPr>
            <a:spLocks noChangeAspect="1"/>
          </p:cNvSpPr>
          <p:nvPr/>
        </p:nvSpPr>
        <p:spPr bwMode="auto">
          <a:xfrm>
            <a:off x="8121177" y="6304420"/>
            <a:ext cx="232158" cy="231831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rounded-point-star_18352"/>
          <p:cNvSpPr>
            <a:spLocks noChangeAspect="1"/>
          </p:cNvSpPr>
          <p:nvPr/>
        </p:nvSpPr>
        <p:spPr bwMode="auto">
          <a:xfrm>
            <a:off x="7748343" y="6304420"/>
            <a:ext cx="232158" cy="221960"/>
          </a:xfrm>
          <a:custGeom>
            <a:avLst/>
            <a:gdLst>
              <a:gd name="T0" fmla="*/ 4786 w 4786"/>
              <a:gd name="T1" fmla="*/ 1814 h 4584"/>
              <a:gd name="T2" fmla="*/ 4517 w 4786"/>
              <a:gd name="T3" fmla="*/ 1540 h 4584"/>
              <a:gd name="T4" fmla="*/ 4505 w 4786"/>
              <a:gd name="T5" fmla="*/ 1540 h 4584"/>
              <a:gd name="T6" fmla="*/ 4503 w 4786"/>
              <a:gd name="T7" fmla="*/ 1533 h 4584"/>
              <a:gd name="T8" fmla="*/ 3098 w 4786"/>
              <a:gd name="T9" fmla="*/ 1533 h 4584"/>
              <a:gd name="T10" fmla="*/ 2697 w 4786"/>
              <a:gd name="T11" fmla="*/ 299 h 4584"/>
              <a:gd name="T12" fmla="*/ 2693 w 4786"/>
              <a:gd name="T13" fmla="*/ 299 h 4584"/>
              <a:gd name="T14" fmla="*/ 2393 w 4786"/>
              <a:gd name="T15" fmla="*/ 0 h 4584"/>
              <a:gd name="T16" fmla="*/ 2094 w 4786"/>
              <a:gd name="T17" fmla="*/ 290 h 4584"/>
              <a:gd name="T18" fmla="*/ 2093 w 4786"/>
              <a:gd name="T19" fmla="*/ 290 h 4584"/>
              <a:gd name="T20" fmla="*/ 1688 w 4786"/>
              <a:gd name="T21" fmla="*/ 1533 h 4584"/>
              <a:gd name="T22" fmla="*/ 337 w 4786"/>
              <a:gd name="T23" fmla="*/ 1533 h 4584"/>
              <a:gd name="T24" fmla="*/ 290 w 4786"/>
              <a:gd name="T25" fmla="*/ 1529 h 4584"/>
              <a:gd name="T26" fmla="*/ 0 w 4786"/>
              <a:gd name="T27" fmla="*/ 1825 h 4584"/>
              <a:gd name="T28" fmla="*/ 194 w 4786"/>
              <a:gd name="T29" fmla="*/ 2104 h 4584"/>
              <a:gd name="T30" fmla="*/ 1253 w 4786"/>
              <a:gd name="T31" fmla="*/ 2873 h 4584"/>
              <a:gd name="T32" fmla="*/ 827 w 4786"/>
              <a:gd name="T33" fmla="*/ 4186 h 4584"/>
              <a:gd name="T34" fmla="*/ 835 w 4786"/>
              <a:gd name="T35" fmla="*/ 4192 h 4584"/>
              <a:gd name="T36" fmla="*/ 818 w 4786"/>
              <a:gd name="T37" fmla="*/ 4289 h 4584"/>
              <a:gd name="T38" fmla="*/ 1098 w 4786"/>
              <a:gd name="T39" fmla="*/ 4574 h 4584"/>
              <a:gd name="T40" fmla="*/ 1276 w 4786"/>
              <a:gd name="T41" fmla="*/ 4509 h 4584"/>
              <a:gd name="T42" fmla="*/ 1279 w 4786"/>
              <a:gd name="T43" fmla="*/ 4511 h 4584"/>
              <a:gd name="T44" fmla="*/ 2393 w 4786"/>
              <a:gd name="T45" fmla="*/ 3702 h 4584"/>
              <a:gd name="T46" fmla="*/ 3524 w 4786"/>
              <a:gd name="T47" fmla="*/ 4524 h 4584"/>
              <a:gd name="T48" fmla="*/ 3530 w 4786"/>
              <a:gd name="T49" fmla="*/ 4520 h 4584"/>
              <a:gd name="T50" fmla="*/ 3705 w 4786"/>
              <a:gd name="T51" fmla="*/ 4584 h 4584"/>
              <a:gd name="T52" fmla="*/ 3979 w 4786"/>
              <a:gd name="T53" fmla="*/ 4305 h 4584"/>
              <a:gd name="T54" fmla="*/ 3967 w 4786"/>
              <a:gd name="T55" fmla="*/ 4224 h 4584"/>
              <a:gd name="T56" fmla="*/ 3971 w 4786"/>
              <a:gd name="T57" fmla="*/ 4221 h 4584"/>
              <a:gd name="T58" fmla="*/ 3533 w 4786"/>
              <a:gd name="T59" fmla="*/ 2873 h 4584"/>
              <a:gd name="T60" fmla="*/ 4652 w 4786"/>
              <a:gd name="T61" fmla="*/ 2060 h 4584"/>
              <a:gd name="T62" fmla="*/ 4650 w 4786"/>
              <a:gd name="T63" fmla="*/ 2053 h 4584"/>
              <a:gd name="T64" fmla="*/ 4786 w 4786"/>
              <a:gd name="T65" fmla="*/ 1814 h 4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86" h="4584">
                <a:moveTo>
                  <a:pt x="4786" y="1814"/>
                </a:moveTo>
                <a:cubicBezTo>
                  <a:pt x="4786" y="1663"/>
                  <a:pt x="4666" y="1540"/>
                  <a:pt x="4517" y="1540"/>
                </a:cubicBezTo>
                <a:cubicBezTo>
                  <a:pt x="4513" y="1540"/>
                  <a:pt x="4509" y="1540"/>
                  <a:pt x="4505" y="1540"/>
                </a:cubicBezTo>
                <a:lnTo>
                  <a:pt x="4503" y="1533"/>
                </a:lnTo>
                <a:lnTo>
                  <a:pt x="3098" y="1533"/>
                </a:lnTo>
                <a:lnTo>
                  <a:pt x="2697" y="299"/>
                </a:lnTo>
                <a:lnTo>
                  <a:pt x="2693" y="299"/>
                </a:lnTo>
                <a:cubicBezTo>
                  <a:pt x="2689" y="133"/>
                  <a:pt x="2557" y="0"/>
                  <a:pt x="2393" y="0"/>
                </a:cubicBezTo>
                <a:cubicBezTo>
                  <a:pt x="2233" y="0"/>
                  <a:pt x="2102" y="128"/>
                  <a:pt x="2094" y="290"/>
                </a:cubicBezTo>
                <a:lnTo>
                  <a:pt x="2093" y="290"/>
                </a:lnTo>
                <a:lnTo>
                  <a:pt x="1688" y="1533"/>
                </a:lnTo>
                <a:lnTo>
                  <a:pt x="337" y="1533"/>
                </a:lnTo>
                <a:cubicBezTo>
                  <a:pt x="322" y="1531"/>
                  <a:pt x="306" y="1529"/>
                  <a:pt x="290" y="1529"/>
                </a:cubicBezTo>
                <a:cubicBezTo>
                  <a:pt x="130" y="1529"/>
                  <a:pt x="0" y="1661"/>
                  <a:pt x="0" y="1825"/>
                </a:cubicBezTo>
                <a:cubicBezTo>
                  <a:pt x="0" y="1954"/>
                  <a:pt x="81" y="2063"/>
                  <a:pt x="194" y="2104"/>
                </a:cubicBezTo>
                <a:lnTo>
                  <a:pt x="1253" y="2873"/>
                </a:lnTo>
                <a:lnTo>
                  <a:pt x="827" y="4186"/>
                </a:lnTo>
                <a:lnTo>
                  <a:pt x="835" y="4192"/>
                </a:lnTo>
                <a:cubicBezTo>
                  <a:pt x="824" y="4222"/>
                  <a:pt x="818" y="4255"/>
                  <a:pt x="818" y="4289"/>
                </a:cubicBezTo>
                <a:cubicBezTo>
                  <a:pt x="818" y="4446"/>
                  <a:pt x="943" y="4574"/>
                  <a:pt x="1098" y="4574"/>
                </a:cubicBezTo>
                <a:cubicBezTo>
                  <a:pt x="1165" y="4574"/>
                  <a:pt x="1227" y="4549"/>
                  <a:pt x="1276" y="4509"/>
                </a:cubicBezTo>
                <a:lnTo>
                  <a:pt x="1279" y="4511"/>
                </a:lnTo>
                <a:lnTo>
                  <a:pt x="2393" y="3702"/>
                </a:lnTo>
                <a:lnTo>
                  <a:pt x="3524" y="4524"/>
                </a:lnTo>
                <a:lnTo>
                  <a:pt x="3530" y="4520"/>
                </a:lnTo>
                <a:cubicBezTo>
                  <a:pt x="3577" y="4560"/>
                  <a:pt x="3638" y="4584"/>
                  <a:pt x="3705" y="4584"/>
                </a:cubicBezTo>
                <a:cubicBezTo>
                  <a:pt x="3856" y="4584"/>
                  <a:pt x="3979" y="4459"/>
                  <a:pt x="3979" y="4305"/>
                </a:cubicBezTo>
                <a:cubicBezTo>
                  <a:pt x="3979" y="4276"/>
                  <a:pt x="3975" y="4249"/>
                  <a:pt x="3967" y="4224"/>
                </a:cubicBezTo>
                <a:lnTo>
                  <a:pt x="3971" y="4221"/>
                </a:lnTo>
                <a:lnTo>
                  <a:pt x="3533" y="2873"/>
                </a:lnTo>
                <a:lnTo>
                  <a:pt x="4652" y="2060"/>
                </a:lnTo>
                <a:lnTo>
                  <a:pt x="4650" y="2053"/>
                </a:lnTo>
                <a:cubicBezTo>
                  <a:pt x="4731" y="2005"/>
                  <a:pt x="4786" y="1916"/>
                  <a:pt x="4786" y="1814"/>
                </a:cubicBezTo>
                <a:close/>
              </a:path>
            </a:pathLst>
          </a:custGeom>
          <a:noFill/>
          <a:ln w="38100">
            <a:solidFill>
              <a:srgbClr val="507C64"/>
            </a:solidFill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椭圆 23"/>
          <p:cNvSpPr/>
          <p:nvPr/>
        </p:nvSpPr>
        <p:spPr>
          <a:xfrm>
            <a:off x="476160" y="6258754"/>
            <a:ext cx="277498" cy="277498"/>
          </a:xfrm>
          <a:prstGeom prst="ellipse">
            <a:avLst/>
          </a:prstGeom>
          <a:noFill/>
          <a:ln>
            <a:solidFill>
              <a:srgbClr val="50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cxnSp>
        <p:nvCxnSpPr>
          <p:cNvPr id="6" name="直接连接符 25"/>
          <p:cNvCxnSpPr/>
          <p:nvPr/>
        </p:nvCxnSpPr>
        <p:spPr>
          <a:xfrm>
            <a:off x="848995" y="6397625"/>
            <a:ext cx="5753100" cy="0"/>
          </a:xfrm>
          <a:prstGeom prst="line">
            <a:avLst/>
          </a:prstGeom>
          <a:ln w="12700">
            <a:solidFill>
              <a:srgbClr val="50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3"/>
          <p:cNvSpPr txBox="1"/>
          <p:nvPr/>
        </p:nvSpPr>
        <p:spPr>
          <a:xfrm>
            <a:off x="234950" y="375285"/>
            <a:ext cx="110299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35"/>
            <a:ext cx="9144000" cy="1160143"/>
          </a:xfrm>
          <a:prstGeom prst="rect">
            <a:avLst/>
          </a:prstGeom>
          <a:solidFill>
            <a:srgbClr val="50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9740" y="280357"/>
            <a:ext cx="3872121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VE300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850" y="366086"/>
            <a:ext cx="819150" cy="346249"/>
          </a:xfrm>
          <a:prstGeom prst="rect">
            <a:avLst/>
          </a:prstGeom>
          <a:noFill/>
          <a:ln w="12700">
            <a:solidFill>
              <a:srgbClr val="F3E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39150" y="3660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0" y="4803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39150" y="5946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400425" y="846455"/>
            <a:ext cx="2057400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/>
        </p:nvGrpSpPr>
        <p:grpSpPr>
          <a:xfrm>
            <a:off x="2535555" y="2328862"/>
            <a:ext cx="3787140" cy="1128626"/>
            <a:chOff x="1543" y="3282"/>
            <a:chExt cx="4480" cy="1080"/>
          </a:xfrm>
        </p:grpSpPr>
        <p:sp>
          <p:nvSpPr>
            <p:cNvPr id="194" name="TextBox 25"/>
            <p:cNvSpPr txBox="1"/>
            <p:nvPr/>
          </p:nvSpPr>
          <p:spPr>
            <a:xfrm flipH="1">
              <a:off x="2514" y="3303"/>
              <a:ext cx="3509" cy="10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660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latin typeface="Noto Sans CJK SC" panose="020B0600000000000000" charset="-122"/>
                  <a:ea typeface="Noto Sans CJK SC" panose="020B0600000000000000" charset="-122"/>
                  <a:cs typeface="+mn-ea"/>
                  <a:sym typeface="+mn-lt"/>
                </a:rPr>
                <a:t>衔接</a:t>
              </a:r>
              <a:endParaRPr kumimoji="0" lang="zh-CN" altLang="zh-CN" sz="6600" b="0" i="0" u="none" strike="noStrike" kern="1200" cap="none" spc="0" normalizeH="0" baseline="0" noProof="1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3" name="TextBox 25"/>
            <p:cNvSpPr txBox="1"/>
            <p:nvPr/>
          </p:nvSpPr>
          <p:spPr>
            <a:xfrm flipH="1">
              <a:off x="1543" y="3282"/>
              <a:ext cx="1071" cy="1059"/>
            </a:xfrm>
            <a:prstGeom prst="rect">
              <a:avLst/>
            </a:prstGeom>
            <a:noFill/>
            <a:effectLst>
              <a:innerShdw blurRad="63500" dist="1143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r>
                <a:rPr kumimoji="0" lang="en-US" altLang="zh-CN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.</a:t>
              </a:r>
              <a:endPara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play-button_88011"/>
          <p:cNvSpPr>
            <a:spLocks noChangeAspect="1"/>
          </p:cNvSpPr>
          <p:nvPr/>
        </p:nvSpPr>
        <p:spPr bwMode="auto">
          <a:xfrm>
            <a:off x="8494012" y="6304420"/>
            <a:ext cx="232158" cy="231760"/>
          </a:xfrm>
          <a:custGeom>
            <a:avLst/>
            <a:gdLst>
              <a:gd name="connsiteX0" fmla="*/ 253085 w 597890"/>
              <a:gd name="connsiteY0" fmla="*/ 182165 h 596865"/>
              <a:gd name="connsiteX1" fmla="*/ 264324 w 597890"/>
              <a:gd name="connsiteY1" fmla="*/ 186315 h 596865"/>
              <a:gd name="connsiteX2" fmla="*/ 396856 w 597890"/>
              <a:gd name="connsiteY2" fmla="*/ 280928 h 596865"/>
              <a:gd name="connsiteX3" fmla="*/ 396856 w 597890"/>
              <a:gd name="connsiteY3" fmla="*/ 315818 h 596865"/>
              <a:gd name="connsiteX4" fmla="*/ 264324 w 597890"/>
              <a:gd name="connsiteY4" fmla="*/ 410746 h 596865"/>
              <a:gd name="connsiteX5" fmla="*/ 230640 w 597890"/>
              <a:gd name="connsiteY5" fmla="*/ 393458 h 596865"/>
              <a:gd name="connsiteX6" fmla="*/ 230640 w 597890"/>
              <a:gd name="connsiteY6" fmla="*/ 203603 h 596865"/>
              <a:gd name="connsiteX7" fmla="*/ 253085 w 597890"/>
              <a:gd name="connsiteY7" fmla="*/ 182165 h 596865"/>
              <a:gd name="connsiteX8" fmla="*/ 298964 w 597890"/>
              <a:gd name="connsiteY8" fmla="*/ 62732 h 596865"/>
              <a:gd name="connsiteX9" fmla="*/ 129267 w 597890"/>
              <a:gd name="connsiteY9" fmla="*/ 134411 h 596865"/>
              <a:gd name="connsiteX10" fmla="*/ 62837 w 597890"/>
              <a:gd name="connsiteY10" fmla="*/ 306063 h 596865"/>
              <a:gd name="connsiteX11" fmla="*/ 291093 w 597890"/>
              <a:gd name="connsiteY11" fmla="*/ 533989 h 596865"/>
              <a:gd name="connsiteX12" fmla="*/ 298964 w 597890"/>
              <a:gd name="connsiteY12" fmla="*/ 533989 h 596865"/>
              <a:gd name="connsiteX13" fmla="*/ 468346 w 597890"/>
              <a:gd name="connsiteY13" fmla="*/ 462310 h 596865"/>
              <a:gd name="connsiteX14" fmla="*/ 534776 w 597890"/>
              <a:gd name="connsiteY14" fmla="*/ 290658 h 596865"/>
              <a:gd name="connsiteX15" fmla="*/ 306520 w 597890"/>
              <a:gd name="connsiteY15" fmla="*/ 62732 h 596865"/>
              <a:gd name="connsiteX16" fmla="*/ 298964 w 597890"/>
              <a:gd name="connsiteY16" fmla="*/ 62732 h 596865"/>
              <a:gd name="connsiteX17" fmla="*/ 308724 w 597890"/>
              <a:gd name="connsiteY17" fmla="*/ 170 h 596865"/>
              <a:gd name="connsiteX18" fmla="*/ 597744 w 597890"/>
              <a:gd name="connsiteY18" fmla="*/ 288772 h 596865"/>
              <a:gd name="connsiteX19" fmla="*/ 513682 w 597890"/>
              <a:gd name="connsiteY19" fmla="*/ 506009 h 596865"/>
              <a:gd name="connsiteX20" fmla="*/ 298964 w 597890"/>
              <a:gd name="connsiteY20" fmla="*/ 596865 h 596865"/>
              <a:gd name="connsiteX21" fmla="*/ 289204 w 597890"/>
              <a:gd name="connsiteY21" fmla="*/ 596865 h 596865"/>
              <a:gd name="connsiteX22" fmla="*/ 184 w 597890"/>
              <a:gd name="connsiteY22" fmla="*/ 308264 h 596865"/>
              <a:gd name="connsiteX23" fmla="*/ 83931 w 597890"/>
              <a:gd name="connsiteY23" fmla="*/ 90712 h 596865"/>
              <a:gd name="connsiteX24" fmla="*/ 308724 w 597890"/>
              <a:gd name="connsiteY24" fmla="*/ 170 h 5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7890" h="596865">
                <a:moveTo>
                  <a:pt x="253085" y="182165"/>
                </a:moveTo>
                <a:cubicBezTo>
                  <a:pt x="256907" y="182406"/>
                  <a:pt x="260783" y="183722"/>
                  <a:pt x="264324" y="186315"/>
                </a:cubicBezTo>
                <a:lnTo>
                  <a:pt x="396856" y="280928"/>
                </a:lnTo>
                <a:cubicBezTo>
                  <a:pt x="408818" y="289729"/>
                  <a:pt x="408818" y="307332"/>
                  <a:pt x="396856" y="315818"/>
                </a:cubicBezTo>
                <a:lnTo>
                  <a:pt x="264324" y="410746"/>
                </a:lnTo>
                <a:cubicBezTo>
                  <a:pt x="250158" y="420804"/>
                  <a:pt x="230640" y="410746"/>
                  <a:pt x="230640" y="393458"/>
                </a:cubicBezTo>
                <a:lnTo>
                  <a:pt x="230640" y="203603"/>
                </a:lnTo>
                <a:cubicBezTo>
                  <a:pt x="230640" y="190401"/>
                  <a:pt x="241619" y="181443"/>
                  <a:pt x="253085" y="182165"/>
                </a:cubicBezTo>
                <a:close/>
                <a:moveTo>
                  <a:pt x="298964" y="62732"/>
                </a:moveTo>
                <a:cubicBezTo>
                  <a:pt x="234423" y="62732"/>
                  <a:pt x="174289" y="88197"/>
                  <a:pt x="129267" y="134411"/>
                </a:cubicBezTo>
                <a:cubicBezTo>
                  <a:pt x="84560" y="180625"/>
                  <a:pt x="60948" y="241615"/>
                  <a:pt x="62837" y="306063"/>
                </a:cubicBezTo>
                <a:cubicBezTo>
                  <a:pt x="66930" y="429929"/>
                  <a:pt x="167047" y="529902"/>
                  <a:pt x="291093" y="533989"/>
                </a:cubicBezTo>
                <a:cubicBezTo>
                  <a:pt x="293612" y="533989"/>
                  <a:pt x="296131" y="533989"/>
                  <a:pt x="298964" y="533989"/>
                </a:cubicBezTo>
                <a:cubicBezTo>
                  <a:pt x="363191" y="533989"/>
                  <a:pt x="423639" y="508524"/>
                  <a:pt x="468346" y="462310"/>
                </a:cubicBezTo>
                <a:cubicBezTo>
                  <a:pt x="513367" y="416096"/>
                  <a:pt x="536665" y="355106"/>
                  <a:pt x="534776" y="290658"/>
                </a:cubicBezTo>
                <a:cubicBezTo>
                  <a:pt x="530683" y="166792"/>
                  <a:pt x="430566" y="66819"/>
                  <a:pt x="306520" y="62732"/>
                </a:cubicBezTo>
                <a:cubicBezTo>
                  <a:pt x="304002" y="62732"/>
                  <a:pt x="301483" y="62732"/>
                  <a:pt x="298964" y="62732"/>
                </a:cubicBezTo>
                <a:close/>
                <a:moveTo>
                  <a:pt x="308724" y="170"/>
                </a:moveTo>
                <a:cubicBezTo>
                  <a:pt x="465827" y="4886"/>
                  <a:pt x="592706" y="131896"/>
                  <a:pt x="597744" y="288772"/>
                </a:cubicBezTo>
                <a:cubicBezTo>
                  <a:pt x="600262" y="370197"/>
                  <a:pt x="570353" y="447534"/>
                  <a:pt x="513682" y="506009"/>
                </a:cubicBezTo>
                <a:cubicBezTo>
                  <a:pt x="456697" y="564798"/>
                  <a:pt x="380507" y="596865"/>
                  <a:pt x="298964" y="596865"/>
                </a:cubicBezTo>
                <a:cubicBezTo>
                  <a:pt x="295501" y="596865"/>
                  <a:pt x="292353" y="596865"/>
                  <a:pt x="289204" y="596865"/>
                </a:cubicBezTo>
                <a:cubicBezTo>
                  <a:pt x="132101" y="591835"/>
                  <a:pt x="4907" y="465140"/>
                  <a:pt x="184" y="308264"/>
                </a:cubicBezTo>
                <a:cubicBezTo>
                  <a:pt x="-2649" y="226525"/>
                  <a:pt x="27260" y="149187"/>
                  <a:pt x="83931" y="90712"/>
                </a:cubicBezTo>
                <a:cubicBezTo>
                  <a:pt x="143120" y="29722"/>
                  <a:pt x="223088" y="-2659"/>
                  <a:pt x="308724" y="17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history_157928"/>
          <p:cNvSpPr>
            <a:spLocks noChangeAspect="1"/>
          </p:cNvSpPr>
          <p:nvPr/>
        </p:nvSpPr>
        <p:spPr bwMode="auto">
          <a:xfrm>
            <a:off x="8121177" y="6304420"/>
            <a:ext cx="232158" cy="231831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rounded-point-star_18352"/>
          <p:cNvSpPr>
            <a:spLocks noChangeAspect="1"/>
          </p:cNvSpPr>
          <p:nvPr/>
        </p:nvSpPr>
        <p:spPr bwMode="auto">
          <a:xfrm>
            <a:off x="7748343" y="6304420"/>
            <a:ext cx="232158" cy="221960"/>
          </a:xfrm>
          <a:custGeom>
            <a:avLst/>
            <a:gdLst>
              <a:gd name="T0" fmla="*/ 4786 w 4786"/>
              <a:gd name="T1" fmla="*/ 1814 h 4584"/>
              <a:gd name="T2" fmla="*/ 4517 w 4786"/>
              <a:gd name="T3" fmla="*/ 1540 h 4584"/>
              <a:gd name="T4" fmla="*/ 4505 w 4786"/>
              <a:gd name="T5" fmla="*/ 1540 h 4584"/>
              <a:gd name="T6" fmla="*/ 4503 w 4786"/>
              <a:gd name="T7" fmla="*/ 1533 h 4584"/>
              <a:gd name="T8" fmla="*/ 3098 w 4786"/>
              <a:gd name="T9" fmla="*/ 1533 h 4584"/>
              <a:gd name="T10" fmla="*/ 2697 w 4786"/>
              <a:gd name="T11" fmla="*/ 299 h 4584"/>
              <a:gd name="T12" fmla="*/ 2693 w 4786"/>
              <a:gd name="T13" fmla="*/ 299 h 4584"/>
              <a:gd name="T14" fmla="*/ 2393 w 4786"/>
              <a:gd name="T15" fmla="*/ 0 h 4584"/>
              <a:gd name="T16" fmla="*/ 2094 w 4786"/>
              <a:gd name="T17" fmla="*/ 290 h 4584"/>
              <a:gd name="T18" fmla="*/ 2093 w 4786"/>
              <a:gd name="T19" fmla="*/ 290 h 4584"/>
              <a:gd name="T20" fmla="*/ 1688 w 4786"/>
              <a:gd name="T21" fmla="*/ 1533 h 4584"/>
              <a:gd name="T22" fmla="*/ 337 w 4786"/>
              <a:gd name="T23" fmla="*/ 1533 h 4584"/>
              <a:gd name="T24" fmla="*/ 290 w 4786"/>
              <a:gd name="T25" fmla="*/ 1529 h 4584"/>
              <a:gd name="T26" fmla="*/ 0 w 4786"/>
              <a:gd name="T27" fmla="*/ 1825 h 4584"/>
              <a:gd name="T28" fmla="*/ 194 w 4786"/>
              <a:gd name="T29" fmla="*/ 2104 h 4584"/>
              <a:gd name="T30" fmla="*/ 1253 w 4786"/>
              <a:gd name="T31" fmla="*/ 2873 h 4584"/>
              <a:gd name="T32" fmla="*/ 827 w 4786"/>
              <a:gd name="T33" fmla="*/ 4186 h 4584"/>
              <a:gd name="T34" fmla="*/ 835 w 4786"/>
              <a:gd name="T35" fmla="*/ 4192 h 4584"/>
              <a:gd name="T36" fmla="*/ 818 w 4786"/>
              <a:gd name="T37" fmla="*/ 4289 h 4584"/>
              <a:gd name="T38" fmla="*/ 1098 w 4786"/>
              <a:gd name="T39" fmla="*/ 4574 h 4584"/>
              <a:gd name="T40" fmla="*/ 1276 w 4786"/>
              <a:gd name="T41" fmla="*/ 4509 h 4584"/>
              <a:gd name="T42" fmla="*/ 1279 w 4786"/>
              <a:gd name="T43" fmla="*/ 4511 h 4584"/>
              <a:gd name="T44" fmla="*/ 2393 w 4786"/>
              <a:gd name="T45" fmla="*/ 3702 h 4584"/>
              <a:gd name="T46" fmla="*/ 3524 w 4786"/>
              <a:gd name="T47" fmla="*/ 4524 h 4584"/>
              <a:gd name="T48" fmla="*/ 3530 w 4786"/>
              <a:gd name="T49" fmla="*/ 4520 h 4584"/>
              <a:gd name="T50" fmla="*/ 3705 w 4786"/>
              <a:gd name="T51" fmla="*/ 4584 h 4584"/>
              <a:gd name="T52" fmla="*/ 3979 w 4786"/>
              <a:gd name="T53" fmla="*/ 4305 h 4584"/>
              <a:gd name="T54" fmla="*/ 3967 w 4786"/>
              <a:gd name="T55" fmla="*/ 4224 h 4584"/>
              <a:gd name="T56" fmla="*/ 3971 w 4786"/>
              <a:gd name="T57" fmla="*/ 4221 h 4584"/>
              <a:gd name="T58" fmla="*/ 3533 w 4786"/>
              <a:gd name="T59" fmla="*/ 2873 h 4584"/>
              <a:gd name="T60" fmla="*/ 4652 w 4786"/>
              <a:gd name="T61" fmla="*/ 2060 h 4584"/>
              <a:gd name="T62" fmla="*/ 4650 w 4786"/>
              <a:gd name="T63" fmla="*/ 2053 h 4584"/>
              <a:gd name="T64" fmla="*/ 4786 w 4786"/>
              <a:gd name="T65" fmla="*/ 1814 h 4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86" h="4584">
                <a:moveTo>
                  <a:pt x="4786" y="1814"/>
                </a:moveTo>
                <a:cubicBezTo>
                  <a:pt x="4786" y="1663"/>
                  <a:pt x="4666" y="1540"/>
                  <a:pt x="4517" y="1540"/>
                </a:cubicBezTo>
                <a:cubicBezTo>
                  <a:pt x="4513" y="1540"/>
                  <a:pt x="4509" y="1540"/>
                  <a:pt x="4505" y="1540"/>
                </a:cubicBezTo>
                <a:lnTo>
                  <a:pt x="4503" y="1533"/>
                </a:lnTo>
                <a:lnTo>
                  <a:pt x="3098" y="1533"/>
                </a:lnTo>
                <a:lnTo>
                  <a:pt x="2697" y="299"/>
                </a:lnTo>
                <a:lnTo>
                  <a:pt x="2693" y="299"/>
                </a:lnTo>
                <a:cubicBezTo>
                  <a:pt x="2689" y="133"/>
                  <a:pt x="2557" y="0"/>
                  <a:pt x="2393" y="0"/>
                </a:cubicBezTo>
                <a:cubicBezTo>
                  <a:pt x="2233" y="0"/>
                  <a:pt x="2102" y="128"/>
                  <a:pt x="2094" y="290"/>
                </a:cubicBezTo>
                <a:lnTo>
                  <a:pt x="2093" y="290"/>
                </a:lnTo>
                <a:lnTo>
                  <a:pt x="1688" y="1533"/>
                </a:lnTo>
                <a:lnTo>
                  <a:pt x="337" y="1533"/>
                </a:lnTo>
                <a:cubicBezTo>
                  <a:pt x="322" y="1531"/>
                  <a:pt x="306" y="1529"/>
                  <a:pt x="290" y="1529"/>
                </a:cubicBezTo>
                <a:cubicBezTo>
                  <a:pt x="130" y="1529"/>
                  <a:pt x="0" y="1661"/>
                  <a:pt x="0" y="1825"/>
                </a:cubicBezTo>
                <a:cubicBezTo>
                  <a:pt x="0" y="1954"/>
                  <a:pt x="81" y="2063"/>
                  <a:pt x="194" y="2104"/>
                </a:cubicBezTo>
                <a:lnTo>
                  <a:pt x="1253" y="2873"/>
                </a:lnTo>
                <a:lnTo>
                  <a:pt x="827" y="4186"/>
                </a:lnTo>
                <a:lnTo>
                  <a:pt x="835" y="4192"/>
                </a:lnTo>
                <a:cubicBezTo>
                  <a:pt x="824" y="4222"/>
                  <a:pt x="818" y="4255"/>
                  <a:pt x="818" y="4289"/>
                </a:cubicBezTo>
                <a:cubicBezTo>
                  <a:pt x="818" y="4446"/>
                  <a:pt x="943" y="4574"/>
                  <a:pt x="1098" y="4574"/>
                </a:cubicBezTo>
                <a:cubicBezTo>
                  <a:pt x="1165" y="4574"/>
                  <a:pt x="1227" y="4549"/>
                  <a:pt x="1276" y="4509"/>
                </a:cubicBezTo>
                <a:lnTo>
                  <a:pt x="1279" y="4511"/>
                </a:lnTo>
                <a:lnTo>
                  <a:pt x="2393" y="3702"/>
                </a:lnTo>
                <a:lnTo>
                  <a:pt x="3524" y="4524"/>
                </a:lnTo>
                <a:lnTo>
                  <a:pt x="3530" y="4520"/>
                </a:lnTo>
                <a:cubicBezTo>
                  <a:pt x="3577" y="4560"/>
                  <a:pt x="3638" y="4584"/>
                  <a:pt x="3705" y="4584"/>
                </a:cubicBezTo>
                <a:cubicBezTo>
                  <a:pt x="3856" y="4584"/>
                  <a:pt x="3979" y="4459"/>
                  <a:pt x="3979" y="4305"/>
                </a:cubicBezTo>
                <a:cubicBezTo>
                  <a:pt x="3979" y="4276"/>
                  <a:pt x="3975" y="4249"/>
                  <a:pt x="3967" y="4224"/>
                </a:cubicBezTo>
                <a:lnTo>
                  <a:pt x="3971" y="4221"/>
                </a:lnTo>
                <a:lnTo>
                  <a:pt x="3533" y="2873"/>
                </a:lnTo>
                <a:lnTo>
                  <a:pt x="4652" y="2060"/>
                </a:lnTo>
                <a:lnTo>
                  <a:pt x="4650" y="2053"/>
                </a:lnTo>
                <a:cubicBezTo>
                  <a:pt x="4731" y="2005"/>
                  <a:pt x="4786" y="1916"/>
                  <a:pt x="4786" y="1814"/>
                </a:cubicBezTo>
                <a:close/>
              </a:path>
            </a:pathLst>
          </a:custGeom>
          <a:noFill/>
          <a:ln w="38100">
            <a:solidFill>
              <a:srgbClr val="507C64"/>
            </a:solidFill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椭圆 23"/>
          <p:cNvSpPr/>
          <p:nvPr/>
        </p:nvSpPr>
        <p:spPr>
          <a:xfrm>
            <a:off x="476160" y="6258754"/>
            <a:ext cx="277498" cy="277498"/>
          </a:xfrm>
          <a:prstGeom prst="ellipse">
            <a:avLst/>
          </a:prstGeom>
          <a:noFill/>
          <a:ln>
            <a:solidFill>
              <a:srgbClr val="50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cxnSp>
        <p:nvCxnSpPr>
          <p:cNvPr id="6" name="直接连接符 25"/>
          <p:cNvCxnSpPr/>
          <p:nvPr/>
        </p:nvCxnSpPr>
        <p:spPr>
          <a:xfrm>
            <a:off x="848995" y="6397625"/>
            <a:ext cx="5753100" cy="0"/>
          </a:xfrm>
          <a:prstGeom prst="line">
            <a:avLst/>
          </a:prstGeom>
          <a:ln w="12700">
            <a:solidFill>
              <a:srgbClr val="50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3"/>
          <p:cNvSpPr txBox="1"/>
          <p:nvPr/>
        </p:nvSpPr>
        <p:spPr>
          <a:xfrm>
            <a:off x="234950" y="375285"/>
            <a:ext cx="110299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635"/>
            <a:ext cx="9144000" cy="1160143"/>
          </a:xfrm>
          <a:prstGeom prst="rect">
            <a:avLst/>
          </a:prstGeom>
          <a:solidFill>
            <a:srgbClr val="50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9740" y="280357"/>
            <a:ext cx="3872121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VE300</a:t>
            </a:r>
            <a:endParaRPr kumimoji="0" lang="en-US" altLang="zh-CN" sz="24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3850" y="366086"/>
            <a:ext cx="819150" cy="346249"/>
          </a:xfrm>
          <a:prstGeom prst="rect">
            <a:avLst/>
          </a:prstGeom>
          <a:noFill/>
          <a:ln w="12700">
            <a:solidFill>
              <a:srgbClr val="F3E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439150" y="3660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39150" y="4803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439150" y="594686"/>
            <a:ext cx="314325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400425" y="846455"/>
            <a:ext cx="2057400" cy="0"/>
          </a:xfrm>
          <a:prstGeom prst="line">
            <a:avLst/>
          </a:prstGeom>
          <a:ln w="12700">
            <a:solidFill>
              <a:srgbClr val="F3E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/>
        </p:nvGrpSpPr>
        <p:grpSpPr>
          <a:xfrm>
            <a:off x="2535555" y="2328862"/>
            <a:ext cx="3787140" cy="1128626"/>
            <a:chOff x="1543" y="3282"/>
            <a:chExt cx="4480" cy="1080"/>
          </a:xfrm>
        </p:grpSpPr>
        <p:sp>
          <p:nvSpPr>
            <p:cNvPr id="194" name="TextBox 25"/>
            <p:cNvSpPr txBox="1"/>
            <p:nvPr/>
          </p:nvSpPr>
          <p:spPr>
            <a:xfrm flipH="1">
              <a:off x="2514" y="3303"/>
              <a:ext cx="3509" cy="10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660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latin typeface="Noto Sans CJK SC" panose="020B0600000000000000" charset="-122"/>
                  <a:ea typeface="Noto Sans CJK SC" panose="020B0600000000000000" charset="-122"/>
                  <a:cs typeface="+mn-ea"/>
                  <a:sym typeface="+mn-lt"/>
                </a:rPr>
                <a:t>查重</a:t>
              </a:r>
              <a:endParaRPr kumimoji="0" lang="zh-CN" altLang="zh-CN" sz="6600" b="0" i="0" u="none" strike="noStrike" kern="1200" cap="none" spc="0" normalizeH="0" baseline="0" noProof="1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latin typeface="Noto Sans CJK SC" panose="020B0600000000000000" charset="-122"/>
                <a:ea typeface="Noto Sans CJK SC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193" name="TextBox 25"/>
            <p:cNvSpPr txBox="1"/>
            <p:nvPr/>
          </p:nvSpPr>
          <p:spPr>
            <a:xfrm flipH="1">
              <a:off x="1543" y="3282"/>
              <a:ext cx="1071" cy="1059"/>
            </a:xfrm>
            <a:prstGeom prst="rect">
              <a:avLst/>
            </a:prstGeom>
            <a:noFill/>
            <a:effectLst>
              <a:innerShdw blurRad="63500" dist="1143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r>
                <a:rPr kumimoji="0" lang="en-US" altLang="zh-CN" sz="6600" b="0" i="0" u="none" strike="noStrike" kern="1200" cap="none" spc="0" normalizeH="0" baseline="0" noProof="0">
                  <a:ln>
                    <a:noFill/>
                  </a:ln>
                  <a:solidFill>
                    <a:srgbClr val="507C64"/>
                  </a:solidFill>
                  <a:effectLst/>
                  <a:uLnTx/>
                  <a:uFillTx/>
                  <a:cs typeface="+mn-ea"/>
                  <a:sym typeface="+mn-lt"/>
                </a:rPr>
                <a:t>.</a:t>
              </a:r>
              <a:endPara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507C64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play-button_88011"/>
          <p:cNvSpPr>
            <a:spLocks noChangeAspect="1"/>
          </p:cNvSpPr>
          <p:nvPr/>
        </p:nvSpPr>
        <p:spPr bwMode="auto">
          <a:xfrm>
            <a:off x="8494012" y="6304420"/>
            <a:ext cx="232158" cy="231760"/>
          </a:xfrm>
          <a:custGeom>
            <a:avLst/>
            <a:gdLst>
              <a:gd name="connsiteX0" fmla="*/ 253085 w 597890"/>
              <a:gd name="connsiteY0" fmla="*/ 182165 h 596865"/>
              <a:gd name="connsiteX1" fmla="*/ 264324 w 597890"/>
              <a:gd name="connsiteY1" fmla="*/ 186315 h 596865"/>
              <a:gd name="connsiteX2" fmla="*/ 396856 w 597890"/>
              <a:gd name="connsiteY2" fmla="*/ 280928 h 596865"/>
              <a:gd name="connsiteX3" fmla="*/ 396856 w 597890"/>
              <a:gd name="connsiteY3" fmla="*/ 315818 h 596865"/>
              <a:gd name="connsiteX4" fmla="*/ 264324 w 597890"/>
              <a:gd name="connsiteY4" fmla="*/ 410746 h 596865"/>
              <a:gd name="connsiteX5" fmla="*/ 230640 w 597890"/>
              <a:gd name="connsiteY5" fmla="*/ 393458 h 596865"/>
              <a:gd name="connsiteX6" fmla="*/ 230640 w 597890"/>
              <a:gd name="connsiteY6" fmla="*/ 203603 h 596865"/>
              <a:gd name="connsiteX7" fmla="*/ 253085 w 597890"/>
              <a:gd name="connsiteY7" fmla="*/ 182165 h 596865"/>
              <a:gd name="connsiteX8" fmla="*/ 298964 w 597890"/>
              <a:gd name="connsiteY8" fmla="*/ 62732 h 596865"/>
              <a:gd name="connsiteX9" fmla="*/ 129267 w 597890"/>
              <a:gd name="connsiteY9" fmla="*/ 134411 h 596865"/>
              <a:gd name="connsiteX10" fmla="*/ 62837 w 597890"/>
              <a:gd name="connsiteY10" fmla="*/ 306063 h 596865"/>
              <a:gd name="connsiteX11" fmla="*/ 291093 w 597890"/>
              <a:gd name="connsiteY11" fmla="*/ 533989 h 596865"/>
              <a:gd name="connsiteX12" fmla="*/ 298964 w 597890"/>
              <a:gd name="connsiteY12" fmla="*/ 533989 h 596865"/>
              <a:gd name="connsiteX13" fmla="*/ 468346 w 597890"/>
              <a:gd name="connsiteY13" fmla="*/ 462310 h 596865"/>
              <a:gd name="connsiteX14" fmla="*/ 534776 w 597890"/>
              <a:gd name="connsiteY14" fmla="*/ 290658 h 596865"/>
              <a:gd name="connsiteX15" fmla="*/ 306520 w 597890"/>
              <a:gd name="connsiteY15" fmla="*/ 62732 h 596865"/>
              <a:gd name="connsiteX16" fmla="*/ 298964 w 597890"/>
              <a:gd name="connsiteY16" fmla="*/ 62732 h 596865"/>
              <a:gd name="connsiteX17" fmla="*/ 308724 w 597890"/>
              <a:gd name="connsiteY17" fmla="*/ 170 h 596865"/>
              <a:gd name="connsiteX18" fmla="*/ 597744 w 597890"/>
              <a:gd name="connsiteY18" fmla="*/ 288772 h 596865"/>
              <a:gd name="connsiteX19" fmla="*/ 513682 w 597890"/>
              <a:gd name="connsiteY19" fmla="*/ 506009 h 596865"/>
              <a:gd name="connsiteX20" fmla="*/ 298964 w 597890"/>
              <a:gd name="connsiteY20" fmla="*/ 596865 h 596865"/>
              <a:gd name="connsiteX21" fmla="*/ 289204 w 597890"/>
              <a:gd name="connsiteY21" fmla="*/ 596865 h 596865"/>
              <a:gd name="connsiteX22" fmla="*/ 184 w 597890"/>
              <a:gd name="connsiteY22" fmla="*/ 308264 h 596865"/>
              <a:gd name="connsiteX23" fmla="*/ 83931 w 597890"/>
              <a:gd name="connsiteY23" fmla="*/ 90712 h 596865"/>
              <a:gd name="connsiteX24" fmla="*/ 308724 w 597890"/>
              <a:gd name="connsiteY24" fmla="*/ 170 h 5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7890" h="596865">
                <a:moveTo>
                  <a:pt x="253085" y="182165"/>
                </a:moveTo>
                <a:cubicBezTo>
                  <a:pt x="256907" y="182406"/>
                  <a:pt x="260783" y="183722"/>
                  <a:pt x="264324" y="186315"/>
                </a:cubicBezTo>
                <a:lnTo>
                  <a:pt x="396856" y="280928"/>
                </a:lnTo>
                <a:cubicBezTo>
                  <a:pt x="408818" y="289729"/>
                  <a:pt x="408818" y="307332"/>
                  <a:pt x="396856" y="315818"/>
                </a:cubicBezTo>
                <a:lnTo>
                  <a:pt x="264324" y="410746"/>
                </a:lnTo>
                <a:cubicBezTo>
                  <a:pt x="250158" y="420804"/>
                  <a:pt x="230640" y="410746"/>
                  <a:pt x="230640" y="393458"/>
                </a:cubicBezTo>
                <a:lnTo>
                  <a:pt x="230640" y="203603"/>
                </a:lnTo>
                <a:cubicBezTo>
                  <a:pt x="230640" y="190401"/>
                  <a:pt x="241619" y="181443"/>
                  <a:pt x="253085" y="182165"/>
                </a:cubicBezTo>
                <a:close/>
                <a:moveTo>
                  <a:pt x="298964" y="62732"/>
                </a:moveTo>
                <a:cubicBezTo>
                  <a:pt x="234423" y="62732"/>
                  <a:pt x="174289" y="88197"/>
                  <a:pt x="129267" y="134411"/>
                </a:cubicBezTo>
                <a:cubicBezTo>
                  <a:pt x="84560" y="180625"/>
                  <a:pt x="60948" y="241615"/>
                  <a:pt x="62837" y="306063"/>
                </a:cubicBezTo>
                <a:cubicBezTo>
                  <a:pt x="66930" y="429929"/>
                  <a:pt x="167047" y="529902"/>
                  <a:pt x="291093" y="533989"/>
                </a:cubicBezTo>
                <a:cubicBezTo>
                  <a:pt x="293612" y="533989"/>
                  <a:pt x="296131" y="533989"/>
                  <a:pt x="298964" y="533989"/>
                </a:cubicBezTo>
                <a:cubicBezTo>
                  <a:pt x="363191" y="533989"/>
                  <a:pt x="423639" y="508524"/>
                  <a:pt x="468346" y="462310"/>
                </a:cubicBezTo>
                <a:cubicBezTo>
                  <a:pt x="513367" y="416096"/>
                  <a:pt x="536665" y="355106"/>
                  <a:pt x="534776" y="290658"/>
                </a:cubicBezTo>
                <a:cubicBezTo>
                  <a:pt x="530683" y="166792"/>
                  <a:pt x="430566" y="66819"/>
                  <a:pt x="306520" y="62732"/>
                </a:cubicBezTo>
                <a:cubicBezTo>
                  <a:pt x="304002" y="62732"/>
                  <a:pt x="301483" y="62732"/>
                  <a:pt x="298964" y="62732"/>
                </a:cubicBezTo>
                <a:close/>
                <a:moveTo>
                  <a:pt x="308724" y="170"/>
                </a:moveTo>
                <a:cubicBezTo>
                  <a:pt x="465827" y="4886"/>
                  <a:pt x="592706" y="131896"/>
                  <a:pt x="597744" y="288772"/>
                </a:cubicBezTo>
                <a:cubicBezTo>
                  <a:pt x="600262" y="370197"/>
                  <a:pt x="570353" y="447534"/>
                  <a:pt x="513682" y="506009"/>
                </a:cubicBezTo>
                <a:cubicBezTo>
                  <a:pt x="456697" y="564798"/>
                  <a:pt x="380507" y="596865"/>
                  <a:pt x="298964" y="596865"/>
                </a:cubicBezTo>
                <a:cubicBezTo>
                  <a:pt x="295501" y="596865"/>
                  <a:pt x="292353" y="596865"/>
                  <a:pt x="289204" y="596865"/>
                </a:cubicBezTo>
                <a:cubicBezTo>
                  <a:pt x="132101" y="591835"/>
                  <a:pt x="4907" y="465140"/>
                  <a:pt x="184" y="308264"/>
                </a:cubicBezTo>
                <a:cubicBezTo>
                  <a:pt x="-2649" y="226525"/>
                  <a:pt x="27260" y="149187"/>
                  <a:pt x="83931" y="90712"/>
                </a:cubicBezTo>
                <a:cubicBezTo>
                  <a:pt x="143120" y="29722"/>
                  <a:pt x="223088" y="-2659"/>
                  <a:pt x="308724" y="17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3" name="history_157928"/>
          <p:cNvSpPr>
            <a:spLocks noChangeAspect="1"/>
          </p:cNvSpPr>
          <p:nvPr/>
        </p:nvSpPr>
        <p:spPr bwMode="auto">
          <a:xfrm>
            <a:off x="8121177" y="6304420"/>
            <a:ext cx="232158" cy="231831"/>
          </a:xfrm>
          <a:custGeom>
            <a:avLst/>
            <a:gdLst>
              <a:gd name="connsiteX0" fmla="*/ 301222 w 602205"/>
              <a:gd name="connsiteY0" fmla="*/ 129064 h 601359"/>
              <a:gd name="connsiteX1" fmla="*/ 333492 w 602205"/>
              <a:gd name="connsiteY1" fmla="*/ 161278 h 601359"/>
              <a:gd name="connsiteX2" fmla="*/ 333492 w 602205"/>
              <a:gd name="connsiteY2" fmla="*/ 300925 h 601359"/>
              <a:gd name="connsiteX3" fmla="*/ 301222 w 602205"/>
              <a:gd name="connsiteY3" fmla="*/ 333139 h 601359"/>
              <a:gd name="connsiteX4" fmla="*/ 161334 w 602205"/>
              <a:gd name="connsiteY4" fmla="*/ 333139 h 601359"/>
              <a:gd name="connsiteX5" fmla="*/ 129064 w 602205"/>
              <a:gd name="connsiteY5" fmla="*/ 300925 h 601359"/>
              <a:gd name="connsiteX6" fmla="*/ 161334 w 602205"/>
              <a:gd name="connsiteY6" fmla="*/ 268711 h 601359"/>
              <a:gd name="connsiteX7" fmla="*/ 268953 w 602205"/>
              <a:gd name="connsiteY7" fmla="*/ 268711 h 601359"/>
              <a:gd name="connsiteX8" fmla="*/ 268953 w 602205"/>
              <a:gd name="connsiteY8" fmla="*/ 161278 h 601359"/>
              <a:gd name="connsiteX9" fmla="*/ 301222 w 602205"/>
              <a:gd name="connsiteY9" fmla="*/ 129064 h 601359"/>
              <a:gd name="connsiteX10" fmla="*/ 301183 w 602205"/>
              <a:gd name="connsiteY10" fmla="*/ 64437 h 601359"/>
              <a:gd name="connsiteX11" fmla="*/ 64528 w 602205"/>
              <a:gd name="connsiteY11" fmla="*/ 300760 h 601359"/>
              <a:gd name="connsiteX12" fmla="*/ 301183 w 602205"/>
              <a:gd name="connsiteY12" fmla="*/ 536922 h 601359"/>
              <a:gd name="connsiteX13" fmla="*/ 537677 w 602205"/>
              <a:gd name="connsiteY13" fmla="*/ 300760 h 601359"/>
              <a:gd name="connsiteX14" fmla="*/ 301183 w 602205"/>
              <a:gd name="connsiteY14" fmla="*/ 64437 h 601359"/>
              <a:gd name="connsiteX15" fmla="*/ 301183 w 602205"/>
              <a:gd name="connsiteY15" fmla="*/ 0 h 601359"/>
              <a:gd name="connsiteX16" fmla="*/ 602205 w 602205"/>
              <a:gd name="connsiteY16" fmla="*/ 300760 h 601359"/>
              <a:gd name="connsiteX17" fmla="*/ 301183 w 602205"/>
              <a:gd name="connsiteY17" fmla="*/ 601359 h 601359"/>
              <a:gd name="connsiteX18" fmla="*/ 0 w 602205"/>
              <a:gd name="connsiteY18" fmla="*/ 300760 h 601359"/>
              <a:gd name="connsiteX19" fmla="*/ 301183 w 602205"/>
              <a:gd name="connsiteY19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205" h="601359">
                <a:moveTo>
                  <a:pt x="301222" y="129064"/>
                </a:moveTo>
                <a:cubicBezTo>
                  <a:pt x="318971" y="129064"/>
                  <a:pt x="333492" y="143561"/>
                  <a:pt x="333492" y="161278"/>
                </a:cubicBezTo>
                <a:lnTo>
                  <a:pt x="333492" y="300925"/>
                </a:lnTo>
                <a:cubicBezTo>
                  <a:pt x="333492" y="318643"/>
                  <a:pt x="318971" y="333139"/>
                  <a:pt x="301222" y="333139"/>
                </a:cubicBezTo>
                <a:lnTo>
                  <a:pt x="161334" y="333139"/>
                </a:lnTo>
                <a:cubicBezTo>
                  <a:pt x="143585" y="333139"/>
                  <a:pt x="129064" y="318643"/>
                  <a:pt x="129064" y="300925"/>
                </a:cubicBezTo>
                <a:cubicBezTo>
                  <a:pt x="129064" y="283047"/>
                  <a:pt x="143585" y="268711"/>
                  <a:pt x="161334" y="268711"/>
                </a:cubicBezTo>
                <a:lnTo>
                  <a:pt x="268953" y="268711"/>
                </a:lnTo>
                <a:lnTo>
                  <a:pt x="268953" y="161278"/>
                </a:lnTo>
                <a:cubicBezTo>
                  <a:pt x="268953" y="143561"/>
                  <a:pt x="283313" y="129064"/>
                  <a:pt x="301222" y="129064"/>
                </a:cubicBezTo>
                <a:close/>
                <a:moveTo>
                  <a:pt x="301183" y="64437"/>
                </a:moveTo>
                <a:cubicBezTo>
                  <a:pt x="170676" y="64437"/>
                  <a:pt x="64528" y="170436"/>
                  <a:pt x="64528" y="300760"/>
                </a:cubicBezTo>
                <a:cubicBezTo>
                  <a:pt x="64528" y="430923"/>
                  <a:pt x="170676" y="536922"/>
                  <a:pt x="301183" y="536922"/>
                </a:cubicBezTo>
                <a:cubicBezTo>
                  <a:pt x="431529" y="536922"/>
                  <a:pt x="537677" y="430923"/>
                  <a:pt x="537677" y="300760"/>
                </a:cubicBezTo>
                <a:cubicBezTo>
                  <a:pt x="537677" y="170436"/>
                  <a:pt x="431529" y="64437"/>
                  <a:pt x="301183" y="64437"/>
                </a:cubicBezTo>
                <a:close/>
                <a:moveTo>
                  <a:pt x="301183" y="0"/>
                </a:moveTo>
                <a:cubicBezTo>
                  <a:pt x="467181" y="0"/>
                  <a:pt x="602205" y="134835"/>
                  <a:pt x="602205" y="300760"/>
                </a:cubicBezTo>
                <a:cubicBezTo>
                  <a:pt x="602205" y="466525"/>
                  <a:pt x="467181" y="601359"/>
                  <a:pt x="301183" y="601359"/>
                </a:cubicBezTo>
                <a:cubicBezTo>
                  <a:pt x="135024" y="601359"/>
                  <a:pt x="0" y="466525"/>
                  <a:pt x="0" y="300760"/>
                </a:cubicBezTo>
                <a:cubicBezTo>
                  <a:pt x="0" y="134835"/>
                  <a:pt x="135024" y="0"/>
                  <a:pt x="301183" y="0"/>
                </a:cubicBezTo>
                <a:close/>
              </a:path>
            </a:pathLst>
          </a:custGeom>
          <a:solidFill>
            <a:srgbClr val="507C64"/>
          </a:solidFill>
          <a:ln>
            <a:noFill/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rounded-point-star_18352"/>
          <p:cNvSpPr>
            <a:spLocks noChangeAspect="1"/>
          </p:cNvSpPr>
          <p:nvPr/>
        </p:nvSpPr>
        <p:spPr bwMode="auto">
          <a:xfrm>
            <a:off x="7748343" y="6304420"/>
            <a:ext cx="232158" cy="221960"/>
          </a:xfrm>
          <a:custGeom>
            <a:avLst/>
            <a:gdLst>
              <a:gd name="T0" fmla="*/ 4786 w 4786"/>
              <a:gd name="T1" fmla="*/ 1814 h 4584"/>
              <a:gd name="T2" fmla="*/ 4517 w 4786"/>
              <a:gd name="T3" fmla="*/ 1540 h 4584"/>
              <a:gd name="T4" fmla="*/ 4505 w 4786"/>
              <a:gd name="T5" fmla="*/ 1540 h 4584"/>
              <a:gd name="T6" fmla="*/ 4503 w 4786"/>
              <a:gd name="T7" fmla="*/ 1533 h 4584"/>
              <a:gd name="T8" fmla="*/ 3098 w 4786"/>
              <a:gd name="T9" fmla="*/ 1533 h 4584"/>
              <a:gd name="T10" fmla="*/ 2697 w 4786"/>
              <a:gd name="T11" fmla="*/ 299 h 4584"/>
              <a:gd name="T12" fmla="*/ 2693 w 4786"/>
              <a:gd name="T13" fmla="*/ 299 h 4584"/>
              <a:gd name="T14" fmla="*/ 2393 w 4786"/>
              <a:gd name="T15" fmla="*/ 0 h 4584"/>
              <a:gd name="T16" fmla="*/ 2094 w 4786"/>
              <a:gd name="T17" fmla="*/ 290 h 4584"/>
              <a:gd name="T18" fmla="*/ 2093 w 4786"/>
              <a:gd name="T19" fmla="*/ 290 h 4584"/>
              <a:gd name="T20" fmla="*/ 1688 w 4786"/>
              <a:gd name="T21" fmla="*/ 1533 h 4584"/>
              <a:gd name="T22" fmla="*/ 337 w 4786"/>
              <a:gd name="T23" fmla="*/ 1533 h 4584"/>
              <a:gd name="T24" fmla="*/ 290 w 4786"/>
              <a:gd name="T25" fmla="*/ 1529 h 4584"/>
              <a:gd name="T26" fmla="*/ 0 w 4786"/>
              <a:gd name="T27" fmla="*/ 1825 h 4584"/>
              <a:gd name="T28" fmla="*/ 194 w 4786"/>
              <a:gd name="T29" fmla="*/ 2104 h 4584"/>
              <a:gd name="T30" fmla="*/ 1253 w 4786"/>
              <a:gd name="T31" fmla="*/ 2873 h 4584"/>
              <a:gd name="T32" fmla="*/ 827 w 4786"/>
              <a:gd name="T33" fmla="*/ 4186 h 4584"/>
              <a:gd name="T34" fmla="*/ 835 w 4786"/>
              <a:gd name="T35" fmla="*/ 4192 h 4584"/>
              <a:gd name="T36" fmla="*/ 818 w 4786"/>
              <a:gd name="T37" fmla="*/ 4289 h 4584"/>
              <a:gd name="T38" fmla="*/ 1098 w 4786"/>
              <a:gd name="T39" fmla="*/ 4574 h 4584"/>
              <a:gd name="T40" fmla="*/ 1276 w 4786"/>
              <a:gd name="T41" fmla="*/ 4509 h 4584"/>
              <a:gd name="T42" fmla="*/ 1279 w 4786"/>
              <a:gd name="T43" fmla="*/ 4511 h 4584"/>
              <a:gd name="T44" fmla="*/ 2393 w 4786"/>
              <a:gd name="T45" fmla="*/ 3702 h 4584"/>
              <a:gd name="T46" fmla="*/ 3524 w 4786"/>
              <a:gd name="T47" fmla="*/ 4524 h 4584"/>
              <a:gd name="T48" fmla="*/ 3530 w 4786"/>
              <a:gd name="T49" fmla="*/ 4520 h 4584"/>
              <a:gd name="T50" fmla="*/ 3705 w 4786"/>
              <a:gd name="T51" fmla="*/ 4584 h 4584"/>
              <a:gd name="T52" fmla="*/ 3979 w 4786"/>
              <a:gd name="T53" fmla="*/ 4305 h 4584"/>
              <a:gd name="T54" fmla="*/ 3967 w 4786"/>
              <a:gd name="T55" fmla="*/ 4224 h 4584"/>
              <a:gd name="T56" fmla="*/ 3971 w 4786"/>
              <a:gd name="T57" fmla="*/ 4221 h 4584"/>
              <a:gd name="T58" fmla="*/ 3533 w 4786"/>
              <a:gd name="T59" fmla="*/ 2873 h 4584"/>
              <a:gd name="T60" fmla="*/ 4652 w 4786"/>
              <a:gd name="T61" fmla="*/ 2060 h 4584"/>
              <a:gd name="T62" fmla="*/ 4650 w 4786"/>
              <a:gd name="T63" fmla="*/ 2053 h 4584"/>
              <a:gd name="T64" fmla="*/ 4786 w 4786"/>
              <a:gd name="T65" fmla="*/ 1814 h 4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86" h="4584">
                <a:moveTo>
                  <a:pt x="4786" y="1814"/>
                </a:moveTo>
                <a:cubicBezTo>
                  <a:pt x="4786" y="1663"/>
                  <a:pt x="4666" y="1540"/>
                  <a:pt x="4517" y="1540"/>
                </a:cubicBezTo>
                <a:cubicBezTo>
                  <a:pt x="4513" y="1540"/>
                  <a:pt x="4509" y="1540"/>
                  <a:pt x="4505" y="1540"/>
                </a:cubicBezTo>
                <a:lnTo>
                  <a:pt x="4503" y="1533"/>
                </a:lnTo>
                <a:lnTo>
                  <a:pt x="3098" y="1533"/>
                </a:lnTo>
                <a:lnTo>
                  <a:pt x="2697" y="299"/>
                </a:lnTo>
                <a:lnTo>
                  <a:pt x="2693" y="299"/>
                </a:lnTo>
                <a:cubicBezTo>
                  <a:pt x="2689" y="133"/>
                  <a:pt x="2557" y="0"/>
                  <a:pt x="2393" y="0"/>
                </a:cubicBezTo>
                <a:cubicBezTo>
                  <a:pt x="2233" y="0"/>
                  <a:pt x="2102" y="128"/>
                  <a:pt x="2094" y="290"/>
                </a:cubicBezTo>
                <a:lnTo>
                  <a:pt x="2093" y="290"/>
                </a:lnTo>
                <a:lnTo>
                  <a:pt x="1688" y="1533"/>
                </a:lnTo>
                <a:lnTo>
                  <a:pt x="337" y="1533"/>
                </a:lnTo>
                <a:cubicBezTo>
                  <a:pt x="322" y="1531"/>
                  <a:pt x="306" y="1529"/>
                  <a:pt x="290" y="1529"/>
                </a:cubicBezTo>
                <a:cubicBezTo>
                  <a:pt x="130" y="1529"/>
                  <a:pt x="0" y="1661"/>
                  <a:pt x="0" y="1825"/>
                </a:cubicBezTo>
                <a:cubicBezTo>
                  <a:pt x="0" y="1954"/>
                  <a:pt x="81" y="2063"/>
                  <a:pt x="194" y="2104"/>
                </a:cubicBezTo>
                <a:lnTo>
                  <a:pt x="1253" y="2873"/>
                </a:lnTo>
                <a:lnTo>
                  <a:pt x="827" y="4186"/>
                </a:lnTo>
                <a:lnTo>
                  <a:pt x="835" y="4192"/>
                </a:lnTo>
                <a:cubicBezTo>
                  <a:pt x="824" y="4222"/>
                  <a:pt x="818" y="4255"/>
                  <a:pt x="818" y="4289"/>
                </a:cubicBezTo>
                <a:cubicBezTo>
                  <a:pt x="818" y="4446"/>
                  <a:pt x="943" y="4574"/>
                  <a:pt x="1098" y="4574"/>
                </a:cubicBezTo>
                <a:cubicBezTo>
                  <a:pt x="1165" y="4574"/>
                  <a:pt x="1227" y="4549"/>
                  <a:pt x="1276" y="4509"/>
                </a:cubicBezTo>
                <a:lnTo>
                  <a:pt x="1279" y="4511"/>
                </a:lnTo>
                <a:lnTo>
                  <a:pt x="2393" y="3702"/>
                </a:lnTo>
                <a:lnTo>
                  <a:pt x="3524" y="4524"/>
                </a:lnTo>
                <a:lnTo>
                  <a:pt x="3530" y="4520"/>
                </a:lnTo>
                <a:cubicBezTo>
                  <a:pt x="3577" y="4560"/>
                  <a:pt x="3638" y="4584"/>
                  <a:pt x="3705" y="4584"/>
                </a:cubicBezTo>
                <a:cubicBezTo>
                  <a:pt x="3856" y="4584"/>
                  <a:pt x="3979" y="4459"/>
                  <a:pt x="3979" y="4305"/>
                </a:cubicBezTo>
                <a:cubicBezTo>
                  <a:pt x="3979" y="4276"/>
                  <a:pt x="3975" y="4249"/>
                  <a:pt x="3967" y="4224"/>
                </a:cubicBezTo>
                <a:lnTo>
                  <a:pt x="3971" y="4221"/>
                </a:lnTo>
                <a:lnTo>
                  <a:pt x="3533" y="2873"/>
                </a:lnTo>
                <a:lnTo>
                  <a:pt x="4652" y="2060"/>
                </a:lnTo>
                <a:lnTo>
                  <a:pt x="4650" y="2053"/>
                </a:lnTo>
                <a:cubicBezTo>
                  <a:pt x="4731" y="2005"/>
                  <a:pt x="4786" y="1916"/>
                  <a:pt x="4786" y="1814"/>
                </a:cubicBezTo>
                <a:close/>
              </a:path>
            </a:pathLst>
          </a:custGeom>
          <a:noFill/>
          <a:ln w="38100">
            <a:solidFill>
              <a:srgbClr val="507C64"/>
            </a:solidFill>
          </a:ln>
        </p:spPr>
        <p:txBody>
          <a:bodyPr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椭圆 23"/>
          <p:cNvSpPr/>
          <p:nvPr/>
        </p:nvSpPr>
        <p:spPr>
          <a:xfrm>
            <a:off x="476160" y="6258754"/>
            <a:ext cx="277498" cy="277498"/>
          </a:xfrm>
          <a:prstGeom prst="ellipse">
            <a:avLst/>
          </a:prstGeom>
          <a:noFill/>
          <a:ln>
            <a:solidFill>
              <a:srgbClr val="507C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cxnSp>
        <p:nvCxnSpPr>
          <p:cNvPr id="6" name="直接连接符 25"/>
          <p:cNvCxnSpPr/>
          <p:nvPr/>
        </p:nvCxnSpPr>
        <p:spPr>
          <a:xfrm>
            <a:off x="848995" y="6397625"/>
            <a:ext cx="5753100" cy="0"/>
          </a:xfrm>
          <a:prstGeom prst="line">
            <a:avLst/>
          </a:prstGeom>
          <a:ln w="12700">
            <a:solidFill>
              <a:srgbClr val="507C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3"/>
          <p:cNvSpPr txBox="1"/>
          <p:nvPr/>
        </p:nvSpPr>
        <p:spPr>
          <a:xfrm>
            <a:off x="234950" y="375285"/>
            <a:ext cx="110299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600" normalizeH="0" baseline="0" noProof="0" dirty="0">
                <a:ln>
                  <a:noFill/>
                </a:ln>
                <a:solidFill>
                  <a:srgbClr val="F3EBD9"/>
                </a:solidFill>
                <a:effectLst/>
                <a:uLnTx/>
                <a:uFillTx/>
                <a:cs typeface="+mn-ea"/>
                <a:sym typeface="+mn-lt"/>
              </a:rPr>
              <a:t>LOGO</a:t>
            </a: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rgbClr val="F3EBD9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7E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9950"/>
            <a:ext cx="6858000" cy="1602105"/>
          </a:xfrm>
        </p:spPr>
        <p:txBody>
          <a:bodyPr anchor="ctr" anchorCtr="0"/>
          <a:p>
            <a:r>
              <a:rPr lang="en-US" altLang="en-US">
                <a:solidFill>
                  <a:srgbClr val="002A61"/>
                </a:solidFill>
              </a:rPr>
              <a:t>VE</a:t>
            </a:r>
            <a:r>
              <a:rPr lang="" altLang="en-US">
                <a:solidFill>
                  <a:srgbClr val="002A61"/>
                </a:solidFill>
              </a:rPr>
              <a:t>401</a:t>
            </a:r>
            <a:endParaRPr lang="" altLang="en-US">
              <a:solidFill>
                <a:srgbClr val="002A6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33750"/>
            <a:ext cx="6858000" cy="823595"/>
          </a:xfrm>
        </p:spPr>
        <p:txBody>
          <a:bodyPr anchor="ctr" anchorCtr="0"/>
          <a:p>
            <a:r>
              <a:rPr lang="en-US" altLang="en-US" sz="3200">
                <a:solidFill>
                  <a:srgbClr val="002A61"/>
                </a:solidFill>
              </a:rPr>
              <a:t>TA: </a:t>
            </a:r>
            <a:r>
              <a:rPr lang="" altLang="en-US" sz="3200">
                <a:solidFill>
                  <a:srgbClr val="002A61"/>
                </a:solidFill>
                <a:latin typeface="DengXian" panose="02010600030101010101" charset="-122"/>
                <a:ea typeface="DengXian" panose="02010600030101010101" charset="-122"/>
              </a:rPr>
              <a:t>郭凌云</a:t>
            </a:r>
            <a:endParaRPr lang="" altLang="en-US" sz="3200">
              <a:solidFill>
                <a:srgbClr val="002A61"/>
              </a:solidFill>
              <a:latin typeface="DengXian" panose="02010600030101010101" charset="-122"/>
              <a:ea typeface="DengXian" panose="02010600030101010101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Ve</a:t>
            </a:r>
            <a:r>
              <a:rPr kumimoji="1" lang="en-US" altLang="zh-CN" dirty="0"/>
              <a:t> 401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en-US" altLang="zh-CN" dirty="0"/>
          </a:p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</a:t>
            </a:r>
            <a:r>
              <a:rPr kumimoji="1" lang="en-US" altLang="zh-CN" dirty="0" err="1"/>
              <a:t>Ve</a:t>
            </a:r>
            <a:r>
              <a:rPr kumimoji="1" lang="en-US" altLang="zh-CN" dirty="0"/>
              <a:t> 401 about?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kumimoji="1" lang="en-US" altLang="zh-CN" dirty="0"/>
              <a:t>Probability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Statistics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957" y="2426874"/>
            <a:ext cx="909938" cy="9551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396668">
            <a:off x="2675589" y="5336334"/>
            <a:ext cx="909938" cy="955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3783819">
            <a:off x="3682651" y="4745747"/>
            <a:ext cx="909938" cy="9551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1664"/>
          <a:stretch>
            <a:fillRect/>
          </a:stretch>
        </p:blipFill>
        <p:spPr>
          <a:xfrm>
            <a:off x="5057203" y="4761136"/>
            <a:ext cx="894297" cy="795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903" y="4593122"/>
            <a:ext cx="909938" cy="9551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1664"/>
          <a:stretch>
            <a:fillRect/>
          </a:stretch>
        </p:blipFill>
        <p:spPr>
          <a:xfrm rot="5951508">
            <a:off x="4372875" y="5397814"/>
            <a:ext cx="867963" cy="7715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4"/>
          <p:cNvSpPr>
            <a:spLocks noEditPoints="1"/>
          </p:cNvSpPr>
          <p:nvPr/>
        </p:nvSpPr>
        <p:spPr bwMode="auto">
          <a:xfrm>
            <a:off x="7958737" y="181836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3914324" y="200053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450715" y="1738630"/>
            <a:ext cx="343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Instructor &amp; TAs</a:t>
            </a:r>
            <a:endParaRPr lang="en-US" sz="2800" dirty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21" name="Freeform 34"/>
          <p:cNvSpPr>
            <a:spLocks noEditPoints="1"/>
          </p:cNvSpPr>
          <p:nvPr/>
        </p:nvSpPr>
        <p:spPr bwMode="auto">
          <a:xfrm>
            <a:off x="7989774" y="32476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945361" y="342979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481830" y="3168015"/>
            <a:ext cx="340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Course Intro</a:t>
            </a:r>
            <a:endParaRPr lang="en-US" altLang="zh-CN" sz="2800" dirty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24" name="Freeform 34"/>
          <p:cNvSpPr>
            <a:spLocks noEditPoints="1"/>
          </p:cNvSpPr>
          <p:nvPr/>
        </p:nvSpPr>
        <p:spPr bwMode="auto">
          <a:xfrm>
            <a:off x="7978785" y="466625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3934372" y="484843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471035" y="4586605"/>
            <a:ext cx="3418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Suggestions &amp; Tips</a:t>
            </a:r>
            <a:endParaRPr lang="en-US" sz="2800" dirty="0" smtClean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32" name="Group 4"/>
          <p:cNvGrpSpPr>
            <a:grpSpLocks noChangeAspect="1"/>
          </p:cNvGrpSpPr>
          <p:nvPr/>
        </p:nvGrpSpPr>
        <p:grpSpPr bwMode="auto">
          <a:xfrm flipV="1">
            <a:off x="3852162" y="2653111"/>
            <a:ext cx="739929" cy="763583"/>
            <a:chOff x="1308" y="1009"/>
            <a:chExt cx="1001" cy="1033"/>
          </a:xfrm>
        </p:grpSpPr>
        <p:sp>
          <p:nvSpPr>
            <p:cNvPr id="3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 flipV="1">
            <a:off x="3865172" y="4077875"/>
            <a:ext cx="739929" cy="763583"/>
            <a:chOff x="1308" y="1009"/>
            <a:chExt cx="1001" cy="1033"/>
          </a:xfrm>
        </p:grpSpPr>
        <p:sp>
          <p:nvSpPr>
            <p:cNvPr id="4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2" name="Group 4"/>
          <p:cNvGrpSpPr>
            <a:grpSpLocks noChangeAspect="1"/>
          </p:cNvGrpSpPr>
          <p:nvPr/>
        </p:nvGrpSpPr>
        <p:grpSpPr bwMode="auto">
          <a:xfrm flipV="1">
            <a:off x="3812406" y="1228958"/>
            <a:ext cx="739929" cy="763583"/>
            <a:chOff x="1308" y="1009"/>
            <a:chExt cx="1001" cy="1033"/>
          </a:xfrm>
        </p:grpSpPr>
        <p:sp>
          <p:nvSpPr>
            <p:cNvPr id="5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7515" y="2647950"/>
            <a:ext cx="3244850" cy="1562100"/>
            <a:chOff x="689" y="4170"/>
            <a:chExt cx="5110" cy="2460"/>
          </a:xfrm>
        </p:grpSpPr>
        <p:sp>
          <p:nvSpPr>
            <p:cNvPr id="30" name="Freeform 197"/>
            <p:cNvSpPr>
              <a:spLocks noEditPoints="1"/>
            </p:cNvSpPr>
            <p:nvPr/>
          </p:nvSpPr>
          <p:spPr bwMode="auto">
            <a:xfrm>
              <a:off x="689" y="4170"/>
              <a:ext cx="5111" cy="2460"/>
            </a:xfrm>
            <a:custGeom>
              <a:avLst/>
              <a:gdLst>
                <a:gd name="T0" fmla="*/ 238 w 1347"/>
                <a:gd name="T1" fmla="*/ 94 h 671"/>
                <a:gd name="T2" fmla="*/ 264 w 1347"/>
                <a:gd name="T3" fmla="*/ 254 h 671"/>
                <a:gd name="T4" fmla="*/ 296 w 1347"/>
                <a:gd name="T5" fmla="*/ 275 h 671"/>
                <a:gd name="T6" fmla="*/ 85 w 1347"/>
                <a:gd name="T7" fmla="*/ 295 h 671"/>
                <a:gd name="T8" fmla="*/ 89 w 1347"/>
                <a:gd name="T9" fmla="*/ 658 h 671"/>
                <a:gd name="T10" fmla="*/ 599 w 1347"/>
                <a:gd name="T11" fmla="*/ 658 h 671"/>
                <a:gd name="T12" fmla="*/ 1159 w 1347"/>
                <a:gd name="T13" fmla="*/ 608 h 671"/>
                <a:gd name="T14" fmla="*/ 1287 w 1347"/>
                <a:gd name="T15" fmla="*/ 397 h 671"/>
                <a:gd name="T16" fmla="*/ 948 w 1347"/>
                <a:gd name="T17" fmla="*/ 248 h 671"/>
                <a:gd name="T18" fmla="*/ 940 w 1347"/>
                <a:gd name="T19" fmla="*/ 85 h 671"/>
                <a:gd name="T20" fmla="*/ 1148 w 1347"/>
                <a:gd name="T21" fmla="*/ 64 h 671"/>
                <a:gd name="T22" fmla="*/ 1115 w 1347"/>
                <a:gd name="T23" fmla="*/ 14 h 671"/>
                <a:gd name="T24" fmla="*/ 755 w 1347"/>
                <a:gd name="T25" fmla="*/ 23 h 671"/>
                <a:gd name="T26" fmla="*/ 268 w 1347"/>
                <a:gd name="T27" fmla="*/ 8 h 671"/>
                <a:gd name="T28" fmla="*/ 19 w 1347"/>
                <a:gd name="T29" fmla="*/ 29 h 671"/>
                <a:gd name="T30" fmla="*/ 1201 w 1347"/>
                <a:gd name="T31" fmla="*/ 47 h 671"/>
                <a:gd name="T32" fmla="*/ 1190 w 1347"/>
                <a:gd name="T33" fmla="*/ 21 h 671"/>
                <a:gd name="T34" fmla="*/ 1140 w 1347"/>
                <a:gd name="T35" fmla="*/ 42 h 671"/>
                <a:gd name="T36" fmla="*/ 1110 w 1347"/>
                <a:gd name="T37" fmla="*/ 31 h 671"/>
                <a:gd name="T38" fmla="*/ 270 w 1347"/>
                <a:gd name="T39" fmla="*/ 190 h 671"/>
                <a:gd name="T40" fmla="*/ 77 w 1347"/>
                <a:gd name="T41" fmla="*/ 339 h 671"/>
                <a:gd name="T42" fmla="*/ 95 w 1347"/>
                <a:gd name="T43" fmla="*/ 651 h 671"/>
                <a:gd name="T44" fmla="*/ 100 w 1347"/>
                <a:gd name="T45" fmla="*/ 578 h 671"/>
                <a:gd name="T46" fmla="*/ 146 w 1347"/>
                <a:gd name="T47" fmla="*/ 643 h 671"/>
                <a:gd name="T48" fmla="*/ 243 w 1347"/>
                <a:gd name="T49" fmla="*/ 636 h 671"/>
                <a:gd name="T50" fmla="*/ 416 w 1347"/>
                <a:gd name="T51" fmla="*/ 654 h 671"/>
                <a:gd name="T52" fmla="*/ 590 w 1347"/>
                <a:gd name="T53" fmla="*/ 639 h 671"/>
                <a:gd name="T54" fmla="*/ 693 w 1347"/>
                <a:gd name="T55" fmla="*/ 644 h 671"/>
                <a:gd name="T56" fmla="*/ 764 w 1347"/>
                <a:gd name="T57" fmla="*/ 644 h 671"/>
                <a:gd name="T58" fmla="*/ 1069 w 1347"/>
                <a:gd name="T59" fmla="*/ 636 h 671"/>
                <a:gd name="T60" fmla="*/ 1202 w 1347"/>
                <a:gd name="T61" fmla="*/ 548 h 671"/>
                <a:gd name="T62" fmla="*/ 1317 w 1347"/>
                <a:gd name="T63" fmla="*/ 474 h 671"/>
                <a:gd name="T64" fmla="*/ 1318 w 1347"/>
                <a:gd name="T65" fmla="*/ 460 h 671"/>
                <a:gd name="T66" fmla="*/ 879 w 1347"/>
                <a:gd name="T67" fmla="*/ 615 h 671"/>
                <a:gd name="T68" fmla="*/ 219 w 1347"/>
                <a:gd name="T69" fmla="*/ 628 h 671"/>
                <a:gd name="T70" fmla="*/ 87 w 1347"/>
                <a:gd name="T71" fmla="*/ 347 h 671"/>
                <a:gd name="T72" fmla="*/ 278 w 1347"/>
                <a:gd name="T73" fmla="*/ 301 h 671"/>
                <a:gd name="T74" fmla="*/ 313 w 1347"/>
                <a:gd name="T75" fmla="*/ 320 h 671"/>
                <a:gd name="T76" fmla="*/ 899 w 1347"/>
                <a:gd name="T77" fmla="*/ 298 h 671"/>
                <a:gd name="T78" fmla="*/ 826 w 1347"/>
                <a:gd name="T79" fmla="*/ 330 h 671"/>
                <a:gd name="T80" fmla="*/ 889 w 1347"/>
                <a:gd name="T81" fmla="*/ 296 h 671"/>
                <a:gd name="T82" fmla="*/ 791 w 1347"/>
                <a:gd name="T83" fmla="*/ 343 h 671"/>
                <a:gd name="T84" fmla="*/ 1030 w 1347"/>
                <a:gd name="T85" fmla="*/ 327 h 671"/>
                <a:gd name="T86" fmla="*/ 1000 w 1347"/>
                <a:gd name="T87" fmla="*/ 307 h 671"/>
                <a:gd name="T88" fmla="*/ 951 w 1347"/>
                <a:gd name="T89" fmla="*/ 280 h 671"/>
                <a:gd name="T90" fmla="*/ 288 w 1347"/>
                <a:gd name="T91" fmla="*/ 342 h 671"/>
                <a:gd name="T92" fmla="*/ 905 w 1347"/>
                <a:gd name="T93" fmla="*/ 318 h 671"/>
                <a:gd name="T94" fmla="*/ 908 w 1347"/>
                <a:gd name="T95" fmla="*/ 243 h 671"/>
                <a:gd name="T96" fmla="*/ 927 w 1347"/>
                <a:gd name="T97" fmla="*/ 178 h 671"/>
                <a:gd name="T98" fmla="*/ 914 w 1347"/>
                <a:gd name="T99" fmla="*/ 184 h 671"/>
                <a:gd name="T100" fmla="*/ 905 w 1347"/>
                <a:gd name="T101" fmla="*/ 24 h 671"/>
                <a:gd name="T102" fmla="*/ 923 w 1347"/>
                <a:gd name="T103" fmla="*/ 71 h 671"/>
                <a:gd name="T104" fmla="*/ 900 w 1347"/>
                <a:gd name="T105" fmla="*/ 115 h 671"/>
                <a:gd name="T106" fmla="*/ 791 w 1347"/>
                <a:gd name="T107" fmla="*/ 35 h 671"/>
                <a:gd name="T108" fmla="*/ 881 w 1347"/>
                <a:gd name="T109" fmla="*/ 71 h 671"/>
                <a:gd name="T110" fmla="*/ 903 w 1347"/>
                <a:gd name="T111" fmla="*/ 232 h 671"/>
                <a:gd name="T112" fmla="*/ 295 w 1347"/>
                <a:gd name="T113" fmla="*/ 189 h 671"/>
                <a:gd name="T114" fmla="*/ 272 w 1347"/>
                <a:gd name="T115" fmla="*/ 24 h 671"/>
                <a:gd name="T116" fmla="*/ 271 w 1347"/>
                <a:gd name="T117" fmla="*/ 68 h 671"/>
                <a:gd name="T118" fmla="*/ 265 w 1347"/>
                <a:gd name="T119" fmla="*/ 133 h 671"/>
                <a:gd name="T120" fmla="*/ 266 w 1347"/>
                <a:gd name="T121" fmla="*/ 85 h 671"/>
                <a:gd name="T122" fmla="*/ 18 w 1347"/>
                <a:gd name="T123" fmla="*/ 43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7" h="671">
                  <a:moveTo>
                    <a:pt x="4" y="49"/>
                  </a:moveTo>
                  <a:lnTo>
                    <a:pt x="4" y="49"/>
                  </a:lnTo>
                  <a:lnTo>
                    <a:pt x="11" y="51"/>
                  </a:lnTo>
                  <a:lnTo>
                    <a:pt x="18" y="53"/>
                  </a:lnTo>
                  <a:lnTo>
                    <a:pt x="32" y="54"/>
                  </a:lnTo>
                  <a:lnTo>
                    <a:pt x="48" y="54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75" y="54"/>
                  </a:lnTo>
                  <a:lnTo>
                    <a:pt x="85" y="54"/>
                  </a:lnTo>
                  <a:lnTo>
                    <a:pt x="108" y="53"/>
                  </a:lnTo>
                  <a:lnTo>
                    <a:pt x="108" y="53"/>
                  </a:lnTo>
                  <a:lnTo>
                    <a:pt x="111" y="54"/>
                  </a:lnTo>
                  <a:lnTo>
                    <a:pt x="114" y="55"/>
                  </a:lnTo>
                  <a:lnTo>
                    <a:pt x="130" y="58"/>
                  </a:lnTo>
                  <a:lnTo>
                    <a:pt x="153" y="58"/>
                  </a:lnTo>
                  <a:lnTo>
                    <a:pt x="178" y="58"/>
                  </a:lnTo>
                  <a:lnTo>
                    <a:pt x="229" y="55"/>
                  </a:lnTo>
                  <a:lnTo>
                    <a:pt x="259" y="54"/>
                  </a:lnTo>
                  <a:lnTo>
                    <a:pt x="259" y="54"/>
                  </a:lnTo>
                  <a:lnTo>
                    <a:pt x="252" y="58"/>
                  </a:lnTo>
                  <a:lnTo>
                    <a:pt x="245" y="62"/>
                  </a:lnTo>
                  <a:lnTo>
                    <a:pt x="242" y="70"/>
                  </a:lnTo>
                  <a:lnTo>
                    <a:pt x="239" y="77"/>
                  </a:lnTo>
                  <a:lnTo>
                    <a:pt x="238" y="85"/>
                  </a:lnTo>
                  <a:lnTo>
                    <a:pt x="238" y="94"/>
                  </a:lnTo>
                  <a:lnTo>
                    <a:pt x="239" y="101"/>
                  </a:lnTo>
                  <a:lnTo>
                    <a:pt x="242" y="108"/>
                  </a:lnTo>
                  <a:lnTo>
                    <a:pt x="242" y="108"/>
                  </a:lnTo>
                  <a:lnTo>
                    <a:pt x="244" y="120"/>
                  </a:lnTo>
                  <a:lnTo>
                    <a:pt x="249" y="132"/>
                  </a:lnTo>
                  <a:lnTo>
                    <a:pt x="252" y="137"/>
                  </a:lnTo>
                  <a:lnTo>
                    <a:pt x="256" y="142"/>
                  </a:lnTo>
                  <a:lnTo>
                    <a:pt x="260" y="144"/>
                  </a:lnTo>
                  <a:lnTo>
                    <a:pt x="266" y="147"/>
                  </a:lnTo>
                  <a:lnTo>
                    <a:pt x="266" y="147"/>
                  </a:lnTo>
                  <a:lnTo>
                    <a:pt x="266" y="159"/>
                  </a:lnTo>
                  <a:lnTo>
                    <a:pt x="266" y="159"/>
                  </a:lnTo>
                  <a:lnTo>
                    <a:pt x="262" y="162"/>
                  </a:lnTo>
                  <a:lnTo>
                    <a:pt x="259" y="166"/>
                  </a:lnTo>
                  <a:lnTo>
                    <a:pt x="258" y="171"/>
                  </a:lnTo>
                  <a:lnTo>
                    <a:pt x="255" y="176"/>
                  </a:lnTo>
                  <a:lnTo>
                    <a:pt x="254" y="188"/>
                  </a:lnTo>
                  <a:lnTo>
                    <a:pt x="255" y="200"/>
                  </a:lnTo>
                  <a:lnTo>
                    <a:pt x="258" y="212"/>
                  </a:lnTo>
                  <a:lnTo>
                    <a:pt x="261" y="224"/>
                  </a:lnTo>
                  <a:lnTo>
                    <a:pt x="266" y="235"/>
                  </a:lnTo>
                  <a:lnTo>
                    <a:pt x="270" y="242"/>
                  </a:lnTo>
                  <a:lnTo>
                    <a:pt x="270" y="242"/>
                  </a:lnTo>
                  <a:lnTo>
                    <a:pt x="267" y="245"/>
                  </a:lnTo>
                  <a:lnTo>
                    <a:pt x="265" y="249"/>
                  </a:lnTo>
                  <a:lnTo>
                    <a:pt x="264" y="254"/>
                  </a:lnTo>
                  <a:lnTo>
                    <a:pt x="262" y="259"/>
                  </a:lnTo>
                  <a:lnTo>
                    <a:pt x="262" y="263"/>
                  </a:lnTo>
                  <a:lnTo>
                    <a:pt x="264" y="268"/>
                  </a:lnTo>
                  <a:lnTo>
                    <a:pt x="265" y="272"/>
                  </a:lnTo>
                  <a:lnTo>
                    <a:pt x="268" y="274"/>
                  </a:lnTo>
                  <a:lnTo>
                    <a:pt x="268" y="274"/>
                  </a:lnTo>
                  <a:lnTo>
                    <a:pt x="272" y="274"/>
                  </a:lnTo>
                  <a:lnTo>
                    <a:pt x="273" y="273"/>
                  </a:lnTo>
                  <a:lnTo>
                    <a:pt x="274" y="269"/>
                  </a:lnTo>
                  <a:lnTo>
                    <a:pt x="274" y="265"/>
                  </a:lnTo>
                  <a:lnTo>
                    <a:pt x="274" y="256"/>
                  </a:lnTo>
                  <a:lnTo>
                    <a:pt x="274" y="253"/>
                  </a:lnTo>
                  <a:lnTo>
                    <a:pt x="276" y="250"/>
                  </a:lnTo>
                  <a:lnTo>
                    <a:pt x="276" y="250"/>
                  </a:lnTo>
                  <a:lnTo>
                    <a:pt x="278" y="251"/>
                  </a:lnTo>
                  <a:lnTo>
                    <a:pt x="278" y="251"/>
                  </a:lnTo>
                  <a:lnTo>
                    <a:pt x="282" y="254"/>
                  </a:lnTo>
                  <a:lnTo>
                    <a:pt x="285" y="255"/>
                  </a:lnTo>
                  <a:lnTo>
                    <a:pt x="289" y="256"/>
                  </a:lnTo>
                  <a:lnTo>
                    <a:pt x="294" y="255"/>
                  </a:lnTo>
                  <a:lnTo>
                    <a:pt x="294" y="255"/>
                  </a:lnTo>
                  <a:lnTo>
                    <a:pt x="295" y="260"/>
                  </a:lnTo>
                  <a:lnTo>
                    <a:pt x="296" y="265"/>
                  </a:lnTo>
                  <a:lnTo>
                    <a:pt x="296" y="271"/>
                  </a:lnTo>
                  <a:lnTo>
                    <a:pt x="296" y="275"/>
                  </a:lnTo>
                  <a:lnTo>
                    <a:pt x="296" y="275"/>
                  </a:lnTo>
                  <a:lnTo>
                    <a:pt x="268" y="275"/>
                  </a:lnTo>
                  <a:lnTo>
                    <a:pt x="242" y="275"/>
                  </a:lnTo>
                  <a:lnTo>
                    <a:pt x="189" y="277"/>
                  </a:lnTo>
                  <a:lnTo>
                    <a:pt x="189" y="277"/>
                  </a:lnTo>
                  <a:lnTo>
                    <a:pt x="165" y="275"/>
                  </a:lnTo>
                  <a:lnTo>
                    <a:pt x="153" y="274"/>
                  </a:lnTo>
                  <a:lnTo>
                    <a:pt x="141" y="272"/>
                  </a:lnTo>
                  <a:lnTo>
                    <a:pt x="141" y="272"/>
                  </a:lnTo>
                  <a:lnTo>
                    <a:pt x="136" y="271"/>
                  </a:lnTo>
                  <a:lnTo>
                    <a:pt x="130" y="272"/>
                  </a:lnTo>
                  <a:lnTo>
                    <a:pt x="128" y="273"/>
                  </a:lnTo>
                  <a:lnTo>
                    <a:pt x="126" y="274"/>
                  </a:lnTo>
                  <a:lnTo>
                    <a:pt x="128" y="275"/>
                  </a:lnTo>
                  <a:lnTo>
                    <a:pt x="130" y="278"/>
                  </a:lnTo>
                  <a:lnTo>
                    <a:pt x="130" y="278"/>
                  </a:lnTo>
                  <a:lnTo>
                    <a:pt x="124" y="280"/>
                  </a:lnTo>
                  <a:lnTo>
                    <a:pt x="118" y="282"/>
                  </a:lnTo>
                  <a:lnTo>
                    <a:pt x="111" y="284"/>
                  </a:lnTo>
                  <a:lnTo>
                    <a:pt x="105" y="286"/>
                  </a:lnTo>
                  <a:lnTo>
                    <a:pt x="105" y="286"/>
                  </a:lnTo>
                  <a:lnTo>
                    <a:pt x="102" y="285"/>
                  </a:lnTo>
                  <a:lnTo>
                    <a:pt x="100" y="284"/>
                  </a:lnTo>
                  <a:lnTo>
                    <a:pt x="99" y="284"/>
                  </a:lnTo>
                  <a:lnTo>
                    <a:pt x="96" y="285"/>
                  </a:lnTo>
                  <a:lnTo>
                    <a:pt x="90" y="289"/>
                  </a:lnTo>
                  <a:lnTo>
                    <a:pt x="85" y="295"/>
                  </a:lnTo>
                  <a:lnTo>
                    <a:pt x="76" y="308"/>
                  </a:lnTo>
                  <a:lnTo>
                    <a:pt x="71" y="316"/>
                  </a:lnTo>
                  <a:lnTo>
                    <a:pt x="71" y="316"/>
                  </a:lnTo>
                  <a:lnTo>
                    <a:pt x="69" y="318"/>
                  </a:lnTo>
                  <a:lnTo>
                    <a:pt x="66" y="320"/>
                  </a:lnTo>
                  <a:lnTo>
                    <a:pt x="63" y="327"/>
                  </a:lnTo>
                  <a:lnTo>
                    <a:pt x="61" y="337"/>
                  </a:lnTo>
                  <a:lnTo>
                    <a:pt x="61" y="349"/>
                  </a:lnTo>
                  <a:lnTo>
                    <a:pt x="61" y="372"/>
                  </a:lnTo>
                  <a:lnTo>
                    <a:pt x="64" y="387"/>
                  </a:lnTo>
                  <a:lnTo>
                    <a:pt x="64" y="387"/>
                  </a:lnTo>
                  <a:lnTo>
                    <a:pt x="66" y="409"/>
                  </a:lnTo>
                  <a:lnTo>
                    <a:pt x="70" y="431"/>
                  </a:lnTo>
                  <a:lnTo>
                    <a:pt x="70" y="431"/>
                  </a:lnTo>
                  <a:lnTo>
                    <a:pt x="75" y="471"/>
                  </a:lnTo>
                  <a:lnTo>
                    <a:pt x="77" y="510"/>
                  </a:lnTo>
                  <a:lnTo>
                    <a:pt x="77" y="550"/>
                  </a:lnTo>
                  <a:lnTo>
                    <a:pt x="76" y="589"/>
                  </a:lnTo>
                  <a:lnTo>
                    <a:pt x="76" y="589"/>
                  </a:lnTo>
                  <a:lnTo>
                    <a:pt x="75" y="607"/>
                  </a:lnTo>
                  <a:lnTo>
                    <a:pt x="75" y="616"/>
                  </a:lnTo>
                  <a:lnTo>
                    <a:pt x="75" y="626"/>
                  </a:lnTo>
                  <a:lnTo>
                    <a:pt x="77" y="636"/>
                  </a:lnTo>
                  <a:lnTo>
                    <a:pt x="79" y="644"/>
                  </a:lnTo>
                  <a:lnTo>
                    <a:pt x="83" y="652"/>
                  </a:lnTo>
                  <a:lnTo>
                    <a:pt x="89" y="658"/>
                  </a:lnTo>
                  <a:lnTo>
                    <a:pt x="89" y="658"/>
                  </a:lnTo>
                  <a:lnTo>
                    <a:pt x="90" y="661"/>
                  </a:lnTo>
                  <a:lnTo>
                    <a:pt x="91" y="662"/>
                  </a:lnTo>
                  <a:lnTo>
                    <a:pt x="93" y="663"/>
                  </a:lnTo>
                  <a:lnTo>
                    <a:pt x="95" y="663"/>
                  </a:lnTo>
                  <a:lnTo>
                    <a:pt x="95" y="663"/>
                  </a:lnTo>
                  <a:lnTo>
                    <a:pt x="101" y="666"/>
                  </a:lnTo>
                  <a:lnTo>
                    <a:pt x="108" y="668"/>
                  </a:lnTo>
                  <a:lnTo>
                    <a:pt x="124" y="671"/>
                  </a:lnTo>
                  <a:lnTo>
                    <a:pt x="141" y="671"/>
                  </a:lnTo>
                  <a:lnTo>
                    <a:pt x="158" y="671"/>
                  </a:lnTo>
                  <a:lnTo>
                    <a:pt x="193" y="667"/>
                  </a:lnTo>
                  <a:lnTo>
                    <a:pt x="223" y="663"/>
                  </a:lnTo>
                  <a:lnTo>
                    <a:pt x="223" y="663"/>
                  </a:lnTo>
                  <a:lnTo>
                    <a:pt x="260" y="662"/>
                  </a:lnTo>
                  <a:lnTo>
                    <a:pt x="297" y="663"/>
                  </a:lnTo>
                  <a:lnTo>
                    <a:pt x="335" y="664"/>
                  </a:lnTo>
                  <a:lnTo>
                    <a:pt x="373" y="666"/>
                  </a:lnTo>
                  <a:lnTo>
                    <a:pt x="373" y="666"/>
                  </a:lnTo>
                  <a:lnTo>
                    <a:pt x="410" y="663"/>
                  </a:lnTo>
                  <a:lnTo>
                    <a:pt x="448" y="661"/>
                  </a:lnTo>
                  <a:lnTo>
                    <a:pt x="485" y="657"/>
                  </a:lnTo>
                  <a:lnTo>
                    <a:pt x="504" y="657"/>
                  </a:lnTo>
                  <a:lnTo>
                    <a:pt x="524" y="657"/>
                  </a:lnTo>
                  <a:lnTo>
                    <a:pt x="524" y="657"/>
                  </a:lnTo>
                  <a:lnTo>
                    <a:pt x="599" y="658"/>
                  </a:lnTo>
                  <a:lnTo>
                    <a:pt x="675" y="657"/>
                  </a:lnTo>
                  <a:lnTo>
                    <a:pt x="675" y="657"/>
                  </a:lnTo>
                  <a:lnTo>
                    <a:pt x="693" y="658"/>
                  </a:lnTo>
                  <a:lnTo>
                    <a:pt x="711" y="660"/>
                  </a:lnTo>
                  <a:lnTo>
                    <a:pt x="729" y="662"/>
                  </a:lnTo>
                  <a:lnTo>
                    <a:pt x="747" y="662"/>
                  </a:lnTo>
                  <a:lnTo>
                    <a:pt x="747" y="662"/>
                  </a:lnTo>
                  <a:lnTo>
                    <a:pt x="764" y="661"/>
                  </a:lnTo>
                  <a:lnTo>
                    <a:pt x="782" y="660"/>
                  </a:lnTo>
                  <a:lnTo>
                    <a:pt x="799" y="658"/>
                  </a:lnTo>
                  <a:lnTo>
                    <a:pt x="816" y="657"/>
                  </a:lnTo>
                  <a:lnTo>
                    <a:pt x="816" y="657"/>
                  </a:lnTo>
                  <a:lnTo>
                    <a:pt x="891" y="657"/>
                  </a:lnTo>
                  <a:lnTo>
                    <a:pt x="927" y="656"/>
                  </a:lnTo>
                  <a:lnTo>
                    <a:pt x="964" y="654"/>
                  </a:lnTo>
                  <a:lnTo>
                    <a:pt x="964" y="654"/>
                  </a:lnTo>
                  <a:lnTo>
                    <a:pt x="998" y="652"/>
                  </a:lnTo>
                  <a:lnTo>
                    <a:pt x="1033" y="650"/>
                  </a:lnTo>
                  <a:lnTo>
                    <a:pt x="1051" y="649"/>
                  </a:lnTo>
                  <a:lnTo>
                    <a:pt x="1068" y="646"/>
                  </a:lnTo>
                  <a:lnTo>
                    <a:pt x="1085" y="643"/>
                  </a:lnTo>
                  <a:lnTo>
                    <a:pt x="1100" y="637"/>
                  </a:lnTo>
                  <a:lnTo>
                    <a:pt x="1100" y="637"/>
                  </a:lnTo>
                  <a:lnTo>
                    <a:pt x="1116" y="631"/>
                  </a:lnTo>
                  <a:lnTo>
                    <a:pt x="1130" y="624"/>
                  </a:lnTo>
                  <a:lnTo>
                    <a:pt x="1159" y="608"/>
                  </a:lnTo>
                  <a:lnTo>
                    <a:pt x="1215" y="573"/>
                  </a:lnTo>
                  <a:lnTo>
                    <a:pt x="1215" y="573"/>
                  </a:lnTo>
                  <a:lnTo>
                    <a:pt x="1224" y="571"/>
                  </a:lnTo>
                  <a:lnTo>
                    <a:pt x="1234" y="566"/>
                  </a:lnTo>
                  <a:lnTo>
                    <a:pt x="1243" y="561"/>
                  </a:lnTo>
                  <a:lnTo>
                    <a:pt x="1253" y="555"/>
                  </a:lnTo>
                  <a:lnTo>
                    <a:pt x="1271" y="540"/>
                  </a:lnTo>
                  <a:lnTo>
                    <a:pt x="1286" y="527"/>
                  </a:lnTo>
                  <a:lnTo>
                    <a:pt x="1286" y="527"/>
                  </a:lnTo>
                  <a:lnTo>
                    <a:pt x="1306" y="510"/>
                  </a:lnTo>
                  <a:lnTo>
                    <a:pt x="1323" y="495"/>
                  </a:lnTo>
                  <a:lnTo>
                    <a:pt x="1330" y="487"/>
                  </a:lnTo>
                  <a:lnTo>
                    <a:pt x="1336" y="480"/>
                  </a:lnTo>
                  <a:lnTo>
                    <a:pt x="1340" y="472"/>
                  </a:lnTo>
                  <a:lnTo>
                    <a:pt x="1343" y="466"/>
                  </a:lnTo>
                  <a:lnTo>
                    <a:pt x="1343" y="466"/>
                  </a:lnTo>
                  <a:lnTo>
                    <a:pt x="1346" y="460"/>
                  </a:lnTo>
                  <a:lnTo>
                    <a:pt x="1347" y="455"/>
                  </a:lnTo>
                  <a:lnTo>
                    <a:pt x="1347" y="449"/>
                  </a:lnTo>
                  <a:lnTo>
                    <a:pt x="1345" y="444"/>
                  </a:lnTo>
                  <a:lnTo>
                    <a:pt x="1342" y="438"/>
                  </a:lnTo>
                  <a:lnTo>
                    <a:pt x="1338" y="433"/>
                  </a:lnTo>
                  <a:lnTo>
                    <a:pt x="1329" y="425"/>
                  </a:lnTo>
                  <a:lnTo>
                    <a:pt x="1318" y="416"/>
                  </a:lnTo>
                  <a:lnTo>
                    <a:pt x="1306" y="408"/>
                  </a:lnTo>
                  <a:lnTo>
                    <a:pt x="1287" y="397"/>
                  </a:lnTo>
                  <a:lnTo>
                    <a:pt x="1287" y="397"/>
                  </a:lnTo>
                  <a:lnTo>
                    <a:pt x="1275" y="389"/>
                  </a:lnTo>
                  <a:lnTo>
                    <a:pt x="1264" y="379"/>
                  </a:lnTo>
                  <a:lnTo>
                    <a:pt x="1243" y="360"/>
                  </a:lnTo>
                  <a:lnTo>
                    <a:pt x="1223" y="339"/>
                  </a:lnTo>
                  <a:lnTo>
                    <a:pt x="1212" y="330"/>
                  </a:lnTo>
                  <a:lnTo>
                    <a:pt x="1201" y="320"/>
                  </a:lnTo>
                  <a:lnTo>
                    <a:pt x="1201" y="320"/>
                  </a:lnTo>
                  <a:lnTo>
                    <a:pt x="1181" y="306"/>
                  </a:lnTo>
                  <a:lnTo>
                    <a:pt x="1159" y="291"/>
                  </a:lnTo>
                  <a:lnTo>
                    <a:pt x="1137" y="277"/>
                  </a:lnTo>
                  <a:lnTo>
                    <a:pt x="1115" y="266"/>
                  </a:lnTo>
                  <a:lnTo>
                    <a:pt x="1115" y="266"/>
                  </a:lnTo>
                  <a:lnTo>
                    <a:pt x="1105" y="262"/>
                  </a:lnTo>
                  <a:lnTo>
                    <a:pt x="1088" y="257"/>
                  </a:lnTo>
                  <a:lnTo>
                    <a:pt x="1080" y="256"/>
                  </a:lnTo>
                  <a:lnTo>
                    <a:pt x="1072" y="256"/>
                  </a:lnTo>
                  <a:lnTo>
                    <a:pt x="1070" y="256"/>
                  </a:lnTo>
                  <a:lnTo>
                    <a:pt x="1069" y="257"/>
                  </a:lnTo>
                  <a:lnTo>
                    <a:pt x="1068" y="260"/>
                  </a:lnTo>
                  <a:lnTo>
                    <a:pt x="1069" y="262"/>
                  </a:lnTo>
                  <a:lnTo>
                    <a:pt x="1069" y="262"/>
                  </a:lnTo>
                  <a:lnTo>
                    <a:pt x="952" y="263"/>
                  </a:lnTo>
                  <a:lnTo>
                    <a:pt x="952" y="263"/>
                  </a:lnTo>
                  <a:lnTo>
                    <a:pt x="951" y="256"/>
                  </a:lnTo>
                  <a:lnTo>
                    <a:pt x="948" y="248"/>
                  </a:lnTo>
                  <a:lnTo>
                    <a:pt x="944" y="241"/>
                  </a:lnTo>
                  <a:lnTo>
                    <a:pt x="939" y="235"/>
                  </a:lnTo>
                  <a:lnTo>
                    <a:pt x="939" y="235"/>
                  </a:lnTo>
                  <a:lnTo>
                    <a:pt x="944" y="226"/>
                  </a:lnTo>
                  <a:lnTo>
                    <a:pt x="948" y="214"/>
                  </a:lnTo>
                  <a:lnTo>
                    <a:pt x="951" y="202"/>
                  </a:lnTo>
                  <a:lnTo>
                    <a:pt x="952" y="190"/>
                  </a:lnTo>
                  <a:lnTo>
                    <a:pt x="951" y="178"/>
                  </a:lnTo>
                  <a:lnTo>
                    <a:pt x="948" y="172"/>
                  </a:lnTo>
                  <a:lnTo>
                    <a:pt x="946" y="167"/>
                  </a:lnTo>
                  <a:lnTo>
                    <a:pt x="942" y="163"/>
                  </a:lnTo>
                  <a:lnTo>
                    <a:pt x="939" y="160"/>
                  </a:lnTo>
                  <a:lnTo>
                    <a:pt x="933" y="157"/>
                  </a:lnTo>
                  <a:lnTo>
                    <a:pt x="927" y="155"/>
                  </a:lnTo>
                  <a:lnTo>
                    <a:pt x="927" y="155"/>
                  </a:lnTo>
                  <a:lnTo>
                    <a:pt x="926" y="141"/>
                  </a:lnTo>
                  <a:lnTo>
                    <a:pt x="924" y="133"/>
                  </a:lnTo>
                  <a:lnTo>
                    <a:pt x="922" y="126"/>
                  </a:lnTo>
                  <a:lnTo>
                    <a:pt x="922" y="126"/>
                  </a:lnTo>
                  <a:lnTo>
                    <a:pt x="927" y="123"/>
                  </a:lnTo>
                  <a:lnTo>
                    <a:pt x="930" y="118"/>
                  </a:lnTo>
                  <a:lnTo>
                    <a:pt x="934" y="114"/>
                  </a:lnTo>
                  <a:lnTo>
                    <a:pt x="936" y="108"/>
                  </a:lnTo>
                  <a:lnTo>
                    <a:pt x="939" y="103"/>
                  </a:lnTo>
                  <a:lnTo>
                    <a:pt x="940" y="97"/>
                  </a:lnTo>
                  <a:lnTo>
                    <a:pt x="940" y="85"/>
                  </a:lnTo>
                  <a:lnTo>
                    <a:pt x="939" y="80"/>
                  </a:lnTo>
                  <a:lnTo>
                    <a:pt x="938" y="74"/>
                  </a:lnTo>
                  <a:lnTo>
                    <a:pt x="935" y="70"/>
                  </a:lnTo>
                  <a:lnTo>
                    <a:pt x="932" y="65"/>
                  </a:lnTo>
                  <a:lnTo>
                    <a:pt x="928" y="61"/>
                  </a:lnTo>
                  <a:lnTo>
                    <a:pt x="924" y="58"/>
                  </a:lnTo>
                  <a:lnTo>
                    <a:pt x="918" y="54"/>
                  </a:lnTo>
                  <a:lnTo>
                    <a:pt x="914" y="53"/>
                  </a:lnTo>
                  <a:lnTo>
                    <a:pt x="914" y="53"/>
                  </a:lnTo>
                  <a:lnTo>
                    <a:pt x="914" y="43"/>
                  </a:lnTo>
                  <a:lnTo>
                    <a:pt x="914" y="43"/>
                  </a:lnTo>
                  <a:lnTo>
                    <a:pt x="965" y="41"/>
                  </a:lnTo>
                  <a:lnTo>
                    <a:pt x="1018" y="38"/>
                  </a:lnTo>
                  <a:lnTo>
                    <a:pt x="1018" y="38"/>
                  </a:lnTo>
                  <a:lnTo>
                    <a:pt x="1044" y="38"/>
                  </a:lnTo>
                  <a:lnTo>
                    <a:pt x="1070" y="41"/>
                  </a:lnTo>
                  <a:lnTo>
                    <a:pt x="1095" y="42"/>
                  </a:lnTo>
                  <a:lnTo>
                    <a:pt x="1109" y="41"/>
                  </a:lnTo>
                  <a:lnTo>
                    <a:pt x="1121" y="39"/>
                  </a:lnTo>
                  <a:lnTo>
                    <a:pt x="1121" y="39"/>
                  </a:lnTo>
                  <a:lnTo>
                    <a:pt x="1123" y="44"/>
                  </a:lnTo>
                  <a:lnTo>
                    <a:pt x="1125" y="49"/>
                  </a:lnTo>
                  <a:lnTo>
                    <a:pt x="1128" y="53"/>
                  </a:lnTo>
                  <a:lnTo>
                    <a:pt x="1131" y="56"/>
                  </a:lnTo>
                  <a:lnTo>
                    <a:pt x="1140" y="61"/>
                  </a:lnTo>
                  <a:lnTo>
                    <a:pt x="1148" y="64"/>
                  </a:lnTo>
                  <a:lnTo>
                    <a:pt x="1159" y="65"/>
                  </a:lnTo>
                  <a:lnTo>
                    <a:pt x="1169" y="65"/>
                  </a:lnTo>
                  <a:lnTo>
                    <a:pt x="1178" y="64"/>
                  </a:lnTo>
                  <a:lnTo>
                    <a:pt x="1188" y="61"/>
                  </a:lnTo>
                  <a:lnTo>
                    <a:pt x="1188" y="61"/>
                  </a:lnTo>
                  <a:lnTo>
                    <a:pt x="1202" y="55"/>
                  </a:lnTo>
                  <a:lnTo>
                    <a:pt x="1224" y="45"/>
                  </a:lnTo>
                  <a:lnTo>
                    <a:pt x="1234" y="39"/>
                  </a:lnTo>
                  <a:lnTo>
                    <a:pt x="1241" y="33"/>
                  </a:lnTo>
                  <a:lnTo>
                    <a:pt x="1242" y="31"/>
                  </a:lnTo>
                  <a:lnTo>
                    <a:pt x="1242" y="29"/>
                  </a:lnTo>
                  <a:lnTo>
                    <a:pt x="1241" y="26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13" y="14"/>
                  </a:lnTo>
                  <a:lnTo>
                    <a:pt x="1196" y="8"/>
                  </a:lnTo>
                  <a:lnTo>
                    <a:pt x="1177" y="3"/>
                  </a:lnTo>
                  <a:lnTo>
                    <a:pt x="1160" y="0"/>
                  </a:lnTo>
                  <a:lnTo>
                    <a:pt x="1152" y="0"/>
                  </a:lnTo>
                  <a:lnTo>
                    <a:pt x="1143" y="0"/>
                  </a:lnTo>
                  <a:lnTo>
                    <a:pt x="1137" y="2"/>
                  </a:lnTo>
                  <a:lnTo>
                    <a:pt x="1131" y="5"/>
                  </a:lnTo>
                  <a:lnTo>
                    <a:pt x="1128" y="9"/>
                  </a:lnTo>
                  <a:lnTo>
                    <a:pt x="1124" y="15"/>
                  </a:lnTo>
                  <a:lnTo>
                    <a:pt x="1124" y="15"/>
                  </a:lnTo>
                  <a:lnTo>
                    <a:pt x="1115" y="14"/>
                  </a:lnTo>
                  <a:lnTo>
                    <a:pt x="1115" y="14"/>
                  </a:lnTo>
                  <a:lnTo>
                    <a:pt x="1089" y="11"/>
                  </a:lnTo>
                  <a:lnTo>
                    <a:pt x="1065" y="11"/>
                  </a:lnTo>
                  <a:lnTo>
                    <a:pt x="1040" y="12"/>
                  </a:lnTo>
                  <a:lnTo>
                    <a:pt x="1015" y="14"/>
                  </a:lnTo>
                  <a:lnTo>
                    <a:pt x="965" y="20"/>
                  </a:lnTo>
                  <a:lnTo>
                    <a:pt x="940" y="23"/>
                  </a:lnTo>
                  <a:lnTo>
                    <a:pt x="915" y="24"/>
                  </a:lnTo>
                  <a:lnTo>
                    <a:pt x="915" y="24"/>
                  </a:lnTo>
                  <a:lnTo>
                    <a:pt x="916" y="20"/>
                  </a:lnTo>
                  <a:lnTo>
                    <a:pt x="917" y="12"/>
                  </a:lnTo>
                  <a:lnTo>
                    <a:pt x="916" y="8"/>
                  </a:lnTo>
                  <a:lnTo>
                    <a:pt x="915" y="6"/>
                  </a:lnTo>
                  <a:lnTo>
                    <a:pt x="914" y="5"/>
                  </a:lnTo>
                  <a:lnTo>
                    <a:pt x="910" y="6"/>
                  </a:lnTo>
                  <a:lnTo>
                    <a:pt x="910" y="6"/>
                  </a:lnTo>
                  <a:lnTo>
                    <a:pt x="906" y="1"/>
                  </a:lnTo>
                  <a:lnTo>
                    <a:pt x="904" y="1"/>
                  </a:lnTo>
                  <a:lnTo>
                    <a:pt x="903" y="1"/>
                  </a:lnTo>
                  <a:lnTo>
                    <a:pt x="900" y="2"/>
                  </a:lnTo>
                  <a:lnTo>
                    <a:pt x="898" y="7"/>
                  </a:lnTo>
                  <a:lnTo>
                    <a:pt x="896" y="17"/>
                  </a:lnTo>
                  <a:lnTo>
                    <a:pt x="894" y="24"/>
                  </a:lnTo>
                  <a:lnTo>
                    <a:pt x="894" y="24"/>
                  </a:lnTo>
                  <a:lnTo>
                    <a:pt x="824" y="24"/>
                  </a:lnTo>
                  <a:lnTo>
                    <a:pt x="755" y="23"/>
                  </a:lnTo>
                  <a:lnTo>
                    <a:pt x="616" y="18"/>
                  </a:lnTo>
                  <a:lnTo>
                    <a:pt x="616" y="18"/>
                  </a:lnTo>
                  <a:lnTo>
                    <a:pt x="583" y="17"/>
                  </a:lnTo>
                  <a:lnTo>
                    <a:pt x="549" y="17"/>
                  </a:lnTo>
                  <a:lnTo>
                    <a:pt x="481" y="18"/>
                  </a:lnTo>
                  <a:lnTo>
                    <a:pt x="345" y="24"/>
                  </a:lnTo>
                  <a:lnTo>
                    <a:pt x="345" y="24"/>
                  </a:lnTo>
                  <a:lnTo>
                    <a:pt x="343" y="21"/>
                  </a:lnTo>
                  <a:lnTo>
                    <a:pt x="341" y="21"/>
                  </a:lnTo>
                  <a:lnTo>
                    <a:pt x="333" y="21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0" y="19"/>
                  </a:lnTo>
                  <a:lnTo>
                    <a:pt x="277" y="13"/>
                  </a:lnTo>
                  <a:lnTo>
                    <a:pt x="277" y="13"/>
                  </a:lnTo>
                  <a:lnTo>
                    <a:pt x="278" y="11"/>
                  </a:lnTo>
                  <a:lnTo>
                    <a:pt x="278" y="9"/>
                  </a:lnTo>
                  <a:lnTo>
                    <a:pt x="278" y="7"/>
                  </a:lnTo>
                  <a:lnTo>
                    <a:pt x="277" y="6"/>
                  </a:lnTo>
                  <a:lnTo>
                    <a:pt x="274" y="6"/>
                  </a:lnTo>
                  <a:lnTo>
                    <a:pt x="272" y="6"/>
                  </a:lnTo>
                  <a:lnTo>
                    <a:pt x="271" y="7"/>
                  </a:lnTo>
                  <a:lnTo>
                    <a:pt x="268" y="8"/>
                  </a:lnTo>
                  <a:lnTo>
                    <a:pt x="268" y="8"/>
                  </a:lnTo>
                  <a:lnTo>
                    <a:pt x="267" y="9"/>
                  </a:lnTo>
                  <a:lnTo>
                    <a:pt x="266" y="12"/>
                  </a:lnTo>
                  <a:lnTo>
                    <a:pt x="264" y="17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35" y="27"/>
                  </a:lnTo>
                  <a:lnTo>
                    <a:pt x="208" y="29"/>
                  </a:lnTo>
                  <a:lnTo>
                    <a:pt x="182" y="30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53" y="27"/>
                  </a:lnTo>
                  <a:lnTo>
                    <a:pt x="149" y="26"/>
                  </a:lnTo>
                  <a:lnTo>
                    <a:pt x="140" y="25"/>
                  </a:lnTo>
                  <a:lnTo>
                    <a:pt x="129" y="25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5" y="23"/>
                  </a:lnTo>
                  <a:lnTo>
                    <a:pt x="108" y="21"/>
                  </a:lnTo>
                  <a:lnTo>
                    <a:pt x="99" y="20"/>
                  </a:lnTo>
                  <a:lnTo>
                    <a:pt x="88" y="20"/>
                  </a:lnTo>
                  <a:lnTo>
                    <a:pt x="67" y="20"/>
                  </a:lnTo>
                  <a:lnTo>
                    <a:pt x="53" y="21"/>
                  </a:lnTo>
                  <a:lnTo>
                    <a:pt x="53" y="21"/>
                  </a:lnTo>
                  <a:lnTo>
                    <a:pt x="35" y="24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3" y="32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9"/>
                  </a:lnTo>
                  <a:lnTo>
                    <a:pt x="4" y="49"/>
                  </a:lnTo>
                  <a:close/>
                  <a:moveTo>
                    <a:pt x="1196" y="37"/>
                  </a:moveTo>
                  <a:lnTo>
                    <a:pt x="1196" y="37"/>
                  </a:lnTo>
                  <a:lnTo>
                    <a:pt x="1193" y="37"/>
                  </a:lnTo>
                  <a:lnTo>
                    <a:pt x="1193" y="37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5" y="35"/>
                  </a:lnTo>
                  <a:lnTo>
                    <a:pt x="1198" y="36"/>
                  </a:lnTo>
                  <a:lnTo>
                    <a:pt x="1198" y="36"/>
                  </a:lnTo>
                  <a:lnTo>
                    <a:pt x="1196" y="37"/>
                  </a:lnTo>
                  <a:lnTo>
                    <a:pt x="1196" y="37"/>
                  </a:lnTo>
                  <a:close/>
                  <a:moveTo>
                    <a:pt x="1199" y="48"/>
                  </a:moveTo>
                  <a:lnTo>
                    <a:pt x="1199" y="48"/>
                  </a:lnTo>
                  <a:lnTo>
                    <a:pt x="1200" y="47"/>
                  </a:lnTo>
                  <a:lnTo>
                    <a:pt x="1200" y="47"/>
                  </a:lnTo>
                  <a:lnTo>
                    <a:pt x="1201" y="47"/>
                  </a:lnTo>
                  <a:lnTo>
                    <a:pt x="1201" y="47"/>
                  </a:lnTo>
                  <a:lnTo>
                    <a:pt x="1199" y="48"/>
                  </a:lnTo>
                  <a:lnTo>
                    <a:pt x="1199" y="48"/>
                  </a:lnTo>
                  <a:close/>
                  <a:moveTo>
                    <a:pt x="1210" y="35"/>
                  </a:moveTo>
                  <a:lnTo>
                    <a:pt x="1210" y="35"/>
                  </a:lnTo>
                  <a:lnTo>
                    <a:pt x="1210" y="33"/>
                  </a:lnTo>
                  <a:lnTo>
                    <a:pt x="1210" y="33"/>
                  </a:lnTo>
                  <a:lnTo>
                    <a:pt x="1212" y="35"/>
                  </a:lnTo>
                  <a:lnTo>
                    <a:pt x="1212" y="35"/>
                  </a:lnTo>
                  <a:lnTo>
                    <a:pt x="1210" y="35"/>
                  </a:lnTo>
                  <a:lnTo>
                    <a:pt x="1210" y="35"/>
                  </a:lnTo>
                  <a:close/>
                  <a:moveTo>
                    <a:pt x="1227" y="33"/>
                  </a:moveTo>
                  <a:lnTo>
                    <a:pt x="1227" y="33"/>
                  </a:lnTo>
                  <a:lnTo>
                    <a:pt x="1225" y="31"/>
                  </a:lnTo>
                  <a:lnTo>
                    <a:pt x="1223" y="29"/>
                  </a:lnTo>
                  <a:lnTo>
                    <a:pt x="1217" y="26"/>
                  </a:lnTo>
                  <a:lnTo>
                    <a:pt x="1217" y="26"/>
                  </a:lnTo>
                  <a:lnTo>
                    <a:pt x="1230" y="31"/>
                  </a:lnTo>
                  <a:lnTo>
                    <a:pt x="1230" y="31"/>
                  </a:lnTo>
                  <a:lnTo>
                    <a:pt x="1227" y="33"/>
                  </a:lnTo>
                  <a:lnTo>
                    <a:pt x="1227" y="33"/>
                  </a:lnTo>
                  <a:close/>
                  <a:moveTo>
                    <a:pt x="1210" y="24"/>
                  </a:moveTo>
                  <a:lnTo>
                    <a:pt x="1210" y="24"/>
                  </a:lnTo>
                  <a:lnTo>
                    <a:pt x="1200" y="21"/>
                  </a:lnTo>
                  <a:lnTo>
                    <a:pt x="1190" y="21"/>
                  </a:lnTo>
                  <a:lnTo>
                    <a:pt x="1190" y="21"/>
                  </a:lnTo>
                  <a:lnTo>
                    <a:pt x="1183" y="15"/>
                  </a:lnTo>
                  <a:lnTo>
                    <a:pt x="1183" y="15"/>
                  </a:lnTo>
                  <a:lnTo>
                    <a:pt x="1210" y="24"/>
                  </a:lnTo>
                  <a:lnTo>
                    <a:pt x="1210" y="24"/>
                  </a:lnTo>
                  <a:close/>
                  <a:moveTo>
                    <a:pt x="1180" y="54"/>
                  </a:moveTo>
                  <a:lnTo>
                    <a:pt x="1180" y="54"/>
                  </a:lnTo>
                  <a:lnTo>
                    <a:pt x="1176" y="54"/>
                  </a:lnTo>
                  <a:lnTo>
                    <a:pt x="1176" y="54"/>
                  </a:lnTo>
                  <a:lnTo>
                    <a:pt x="1177" y="54"/>
                  </a:lnTo>
                  <a:lnTo>
                    <a:pt x="1177" y="54"/>
                  </a:lnTo>
                  <a:lnTo>
                    <a:pt x="1180" y="54"/>
                  </a:lnTo>
                  <a:lnTo>
                    <a:pt x="1180" y="54"/>
                  </a:lnTo>
                  <a:close/>
                  <a:moveTo>
                    <a:pt x="1176" y="43"/>
                  </a:moveTo>
                  <a:lnTo>
                    <a:pt x="1176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6" y="44"/>
                  </a:lnTo>
                  <a:lnTo>
                    <a:pt x="1176" y="44"/>
                  </a:lnTo>
                  <a:lnTo>
                    <a:pt x="1172" y="44"/>
                  </a:lnTo>
                  <a:lnTo>
                    <a:pt x="1172" y="44"/>
                  </a:lnTo>
                  <a:lnTo>
                    <a:pt x="1176" y="43"/>
                  </a:lnTo>
                  <a:lnTo>
                    <a:pt x="1176" y="43"/>
                  </a:lnTo>
                  <a:close/>
                  <a:moveTo>
                    <a:pt x="1140" y="42"/>
                  </a:moveTo>
                  <a:lnTo>
                    <a:pt x="1140" y="42"/>
                  </a:lnTo>
                  <a:lnTo>
                    <a:pt x="1145" y="45"/>
                  </a:lnTo>
                  <a:lnTo>
                    <a:pt x="1150" y="47"/>
                  </a:lnTo>
                  <a:lnTo>
                    <a:pt x="1150" y="47"/>
                  </a:lnTo>
                  <a:lnTo>
                    <a:pt x="1145" y="45"/>
                  </a:lnTo>
                  <a:lnTo>
                    <a:pt x="1140" y="42"/>
                  </a:lnTo>
                  <a:lnTo>
                    <a:pt x="1140" y="42"/>
                  </a:lnTo>
                  <a:close/>
                  <a:moveTo>
                    <a:pt x="1157" y="11"/>
                  </a:moveTo>
                  <a:lnTo>
                    <a:pt x="1157" y="11"/>
                  </a:lnTo>
                  <a:lnTo>
                    <a:pt x="1156" y="12"/>
                  </a:lnTo>
                  <a:lnTo>
                    <a:pt x="1156" y="12"/>
                  </a:lnTo>
                  <a:lnTo>
                    <a:pt x="1145" y="13"/>
                  </a:lnTo>
                  <a:lnTo>
                    <a:pt x="1140" y="14"/>
                  </a:lnTo>
                  <a:lnTo>
                    <a:pt x="1136" y="18"/>
                  </a:lnTo>
                  <a:lnTo>
                    <a:pt x="1136" y="18"/>
                  </a:lnTo>
                  <a:lnTo>
                    <a:pt x="1134" y="18"/>
                  </a:lnTo>
                  <a:lnTo>
                    <a:pt x="1134" y="18"/>
                  </a:lnTo>
                  <a:lnTo>
                    <a:pt x="1135" y="14"/>
                  </a:lnTo>
                  <a:lnTo>
                    <a:pt x="1137" y="13"/>
                  </a:lnTo>
                  <a:lnTo>
                    <a:pt x="1145" y="11"/>
                  </a:lnTo>
                  <a:lnTo>
                    <a:pt x="1151" y="11"/>
                  </a:lnTo>
                  <a:lnTo>
                    <a:pt x="1157" y="11"/>
                  </a:lnTo>
                  <a:lnTo>
                    <a:pt x="1157" y="11"/>
                  </a:lnTo>
                  <a:close/>
                  <a:moveTo>
                    <a:pt x="1106" y="31"/>
                  </a:moveTo>
                  <a:lnTo>
                    <a:pt x="1106" y="31"/>
                  </a:lnTo>
                  <a:lnTo>
                    <a:pt x="1110" y="31"/>
                  </a:lnTo>
                  <a:lnTo>
                    <a:pt x="1110" y="31"/>
                  </a:lnTo>
                  <a:lnTo>
                    <a:pt x="1104" y="31"/>
                  </a:lnTo>
                  <a:lnTo>
                    <a:pt x="1104" y="31"/>
                  </a:lnTo>
                  <a:lnTo>
                    <a:pt x="1106" y="31"/>
                  </a:lnTo>
                  <a:lnTo>
                    <a:pt x="1106" y="31"/>
                  </a:lnTo>
                  <a:close/>
                  <a:moveTo>
                    <a:pt x="915" y="33"/>
                  </a:moveTo>
                  <a:lnTo>
                    <a:pt x="915" y="33"/>
                  </a:lnTo>
                  <a:lnTo>
                    <a:pt x="927" y="32"/>
                  </a:lnTo>
                  <a:lnTo>
                    <a:pt x="940" y="32"/>
                  </a:lnTo>
                  <a:lnTo>
                    <a:pt x="940" y="32"/>
                  </a:lnTo>
                  <a:lnTo>
                    <a:pt x="915" y="33"/>
                  </a:lnTo>
                  <a:lnTo>
                    <a:pt x="915" y="33"/>
                  </a:lnTo>
                  <a:lnTo>
                    <a:pt x="915" y="33"/>
                  </a:lnTo>
                  <a:lnTo>
                    <a:pt x="915" y="33"/>
                  </a:lnTo>
                  <a:close/>
                  <a:moveTo>
                    <a:pt x="282" y="238"/>
                  </a:moveTo>
                  <a:lnTo>
                    <a:pt x="282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3" y="227"/>
                  </a:lnTo>
                  <a:lnTo>
                    <a:pt x="270" y="215"/>
                  </a:lnTo>
                  <a:lnTo>
                    <a:pt x="267" y="203"/>
                  </a:lnTo>
                  <a:lnTo>
                    <a:pt x="265" y="191"/>
                  </a:lnTo>
                  <a:lnTo>
                    <a:pt x="265" y="191"/>
                  </a:lnTo>
                  <a:lnTo>
                    <a:pt x="267" y="191"/>
                  </a:lnTo>
                  <a:lnTo>
                    <a:pt x="270" y="190"/>
                  </a:lnTo>
                  <a:lnTo>
                    <a:pt x="272" y="188"/>
                  </a:lnTo>
                  <a:lnTo>
                    <a:pt x="272" y="188"/>
                  </a:lnTo>
                  <a:lnTo>
                    <a:pt x="272" y="191"/>
                  </a:lnTo>
                  <a:lnTo>
                    <a:pt x="273" y="194"/>
                  </a:lnTo>
                  <a:lnTo>
                    <a:pt x="274" y="194"/>
                  </a:lnTo>
                  <a:lnTo>
                    <a:pt x="277" y="192"/>
                  </a:lnTo>
                  <a:lnTo>
                    <a:pt x="280" y="188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85" y="195"/>
                  </a:lnTo>
                  <a:lnTo>
                    <a:pt x="286" y="209"/>
                  </a:lnTo>
                  <a:lnTo>
                    <a:pt x="285" y="224"/>
                  </a:lnTo>
                  <a:lnTo>
                    <a:pt x="284" y="231"/>
                  </a:lnTo>
                  <a:lnTo>
                    <a:pt x="282" y="238"/>
                  </a:lnTo>
                  <a:lnTo>
                    <a:pt x="282" y="238"/>
                  </a:lnTo>
                  <a:close/>
                  <a:moveTo>
                    <a:pt x="72" y="386"/>
                  </a:moveTo>
                  <a:lnTo>
                    <a:pt x="72" y="386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73" y="385"/>
                  </a:lnTo>
                  <a:lnTo>
                    <a:pt x="76" y="398"/>
                  </a:lnTo>
                  <a:lnTo>
                    <a:pt x="76" y="398"/>
                  </a:lnTo>
                  <a:lnTo>
                    <a:pt x="72" y="386"/>
                  </a:lnTo>
                  <a:lnTo>
                    <a:pt x="72" y="386"/>
                  </a:lnTo>
                  <a:close/>
                  <a:moveTo>
                    <a:pt x="77" y="339"/>
                  </a:moveTo>
                  <a:lnTo>
                    <a:pt x="77" y="339"/>
                  </a:lnTo>
                  <a:lnTo>
                    <a:pt x="76" y="339"/>
                  </a:lnTo>
                  <a:lnTo>
                    <a:pt x="75" y="341"/>
                  </a:lnTo>
                  <a:lnTo>
                    <a:pt x="72" y="345"/>
                  </a:lnTo>
                  <a:lnTo>
                    <a:pt x="72" y="345"/>
                  </a:lnTo>
                  <a:lnTo>
                    <a:pt x="76" y="331"/>
                  </a:lnTo>
                  <a:lnTo>
                    <a:pt x="78" y="324"/>
                  </a:lnTo>
                  <a:lnTo>
                    <a:pt x="81" y="316"/>
                  </a:lnTo>
                  <a:lnTo>
                    <a:pt x="81" y="316"/>
                  </a:lnTo>
                  <a:lnTo>
                    <a:pt x="78" y="327"/>
                  </a:lnTo>
                  <a:lnTo>
                    <a:pt x="77" y="339"/>
                  </a:lnTo>
                  <a:lnTo>
                    <a:pt x="77" y="339"/>
                  </a:lnTo>
                  <a:close/>
                  <a:moveTo>
                    <a:pt x="87" y="503"/>
                  </a:moveTo>
                  <a:lnTo>
                    <a:pt x="87" y="503"/>
                  </a:lnTo>
                  <a:lnTo>
                    <a:pt x="84" y="471"/>
                  </a:lnTo>
                  <a:lnTo>
                    <a:pt x="81" y="440"/>
                  </a:lnTo>
                  <a:lnTo>
                    <a:pt x="81" y="440"/>
                  </a:lnTo>
                  <a:lnTo>
                    <a:pt x="82" y="443"/>
                  </a:lnTo>
                  <a:lnTo>
                    <a:pt x="82" y="443"/>
                  </a:lnTo>
                  <a:lnTo>
                    <a:pt x="85" y="473"/>
                  </a:lnTo>
                  <a:lnTo>
                    <a:pt x="87" y="487"/>
                  </a:lnTo>
                  <a:lnTo>
                    <a:pt x="87" y="503"/>
                  </a:lnTo>
                  <a:lnTo>
                    <a:pt x="87" y="503"/>
                  </a:lnTo>
                  <a:close/>
                  <a:moveTo>
                    <a:pt x="95" y="651"/>
                  </a:moveTo>
                  <a:lnTo>
                    <a:pt x="95" y="651"/>
                  </a:lnTo>
                  <a:lnTo>
                    <a:pt x="95" y="651"/>
                  </a:lnTo>
                  <a:lnTo>
                    <a:pt x="95" y="651"/>
                  </a:lnTo>
                  <a:lnTo>
                    <a:pt x="91" y="646"/>
                  </a:lnTo>
                  <a:lnTo>
                    <a:pt x="91" y="646"/>
                  </a:lnTo>
                  <a:lnTo>
                    <a:pt x="93" y="646"/>
                  </a:lnTo>
                  <a:lnTo>
                    <a:pt x="93" y="646"/>
                  </a:lnTo>
                  <a:lnTo>
                    <a:pt x="96" y="649"/>
                  </a:lnTo>
                  <a:lnTo>
                    <a:pt x="96" y="649"/>
                  </a:lnTo>
                  <a:lnTo>
                    <a:pt x="95" y="651"/>
                  </a:lnTo>
                  <a:lnTo>
                    <a:pt x="95" y="651"/>
                  </a:lnTo>
                  <a:close/>
                  <a:moveTo>
                    <a:pt x="96" y="493"/>
                  </a:moveTo>
                  <a:lnTo>
                    <a:pt x="96" y="493"/>
                  </a:lnTo>
                  <a:lnTo>
                    <a:pt x="95" y="480"/>
                  </a:lnTo>
                  <a:lnTo>
                    <a:pt x="95" y="480"/>
                  </a:lnTo>
                  <a:lnTo>
                    <a:pt x="97" y="495"/>
                  </a:lnTo>
                  <a:lnTo>
                    <a:pt x="97" y="495"/>
                  </a:lnTo>
                  <a:lnTo>
                    <a:pt x="96" y="493"/>
                  </a:lnTo>
                  <a:lnTo>
                    <a:pt x="96" y="493"/>
                  </a:lnTo>
                  <a:close/>
                  <a:moveTo>
                    <a:pt x="100" y="578"/>
                  </a:moveTo>
                  <a:lnTo>
                    <a:pt x="100" y="578"/>
                  </a:lnTo>
                  <a:lnTo>
                    <a:pt x="99" y="540"/>
                  </a:lnTo>
                  <a:lnTo>
                    <a:pt x="99" y="522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1" y="534"/>
                  </a:lnTo>
                  <a:lnTo>
                    <a:pt x="102" y="567"/>
                  </a:lnTo>
                  <a:lnTo>
                    <a:pt x="102" y="567"/>
                  </a:lnTo>
                  <a:lnTo>
                    <a:pt x="100" y="578"/>
                  </a:lnTo>
                  <a:lnTo>
                    <a:pt x="100" y="578"/>
                  </a:lnTo>
                  <a:close/>
                  <a:moveTo>
                    <a:pt x="103" y="656"/>
                  </a:moveTo>
                  <a:lnTo>
                    <a:pt x="103" y="656"/>
                  </a:lnTo>
                  <a:lnTo>
                    <a:pt x="105" y="654"/>
                  </a:lnTo>
                  <a:lnTo>
                    <a:pt x="105" y="654"/>
                  </a:lnTo>
                  <a:lnTo>
                    <a:pt x="117" y="657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15" y="658"/>
                  </a:lnTo>
                  <a:lnTo>
                    <a:pt x="108" y="657"/>
                  </a:lnTo>
                  <a:lnTo>
                    <a:pt x="103" y="656"/>
                  </a:lnTo>
                  <a:lnTo>
                    <a:pt x="103" y="656"/>
                  </a:lnTo>
                  <a:close/>
                  <a:moveTo>
                    <a:pt x="102" y="619"/>
                  </a:moveTo>
                  <a:lnTo>
                    <a:pt x="102" y="619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3" y="620"/>
                  </a:lnTo>
                  <a:lnTo>
                    <a:pt x="103" y="620"/>
                  </a:lnTo>
                  <a:lnTo>
                    <a:pt x="102" y="619"/>
                  </a:lnTo>
                  <a:lnTo>
                    <a:pt x="102" y="619"/>
                  </a:lnTo>
                  <a:close/>
                  <a:moveTo>
                    <a:pt x="142" y="644"/>
                  </a:moveTo>
                  <a:lnTo>
                    <a:pt x="142" y="644"/>
                  </a:lnTo>
                  <a:lnTo>
                    <a:pt x="140" y="642"/>
                  </a:lnTo>
                  <a:lnTo>
                    <a:pt x="140" y="642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2" y="644"/>
                  </a:lnTo>
                  <a:lnTo>
                    <a:pt x="142" y="644"/>
                  </a:lnTo>
                  <a:close/>
                  <a:moveTo>
                    <a:pt x="209" y="655"/>
                  </a:moveTo>
                  <a:lnTo>
                    <a:pt x="209" y="655"/>
                  </a:lnTo>
                  <a:lnTo>
                    <a:pt x="182" y="656"/>
                  </a:lnTo>
                  <a:lnTo>
                    <a:pt x="182" y="656"/>
                  </a:lnTo>
                  <a:lnTo>
                    <a:pt x="214" y="654"/>
                  </a:lnTo>
                  <a:lnTo>
                    <a:pt x="245" y="651"/>
                  </a:lnTo>
                  <a:lnTo>
                    <a:pt x="309" y="651"/>
                  </a:lnTo>
                  <a:lnTo>
                    <a:pt x="309" y="651"/>
                  </a:lnTo>
                  <a:lnTo>
                    <a:pt x="313" y="652"/>
                  </a:lnTo>
                  <a:lnTo>
                    <a:pt x="313" y="652"/>
                  </a:lnTo>
                  <a:lnTo>
                    <a:pt x="286" y="651"/>
                  </a:lnTo>
                  <a:lnTo>
                    <a:pt x="261" y="651"/>
                  </a:lnTo>
                  <a:lnTo>
                    <a:pt x="209" y="655"/>
                  </a:lnTo>
                  <a:lnTo>
                    <a:pt x="209" y="655"/>
                  </a:lnTo>
                  <a:close/>
                  <a:moveTo>
                    <a:pt x="220" y="637"/>
                  </a:moveTo>
                  <a:lnTo>
                    <a:pt x="220" y="637"/>
                  </a:lnTo>
                  <a:lnTo>
                    <a:pt x="238" y="634"/>
                  </a:lnTo>
                  <a:lnTo>
                    <a:pt x="254" y="633"/>
                  </a:lnTo>
                  <a:lnTo>
                    <a:pt x="271" y="632"/>
                  </a:lnTo>
                  <a:lnTo>
                    <a:pt x="289" y="632"/>
                  </a:lnTo>
                  <a:lnTo>
                    <a:pt x="289" y="632"/>
                  </a:lnTo>
                  <a:lnTo>
                    <a:pt x="266" y="634"/>
                  </a:lnTo>
                  <a:lnTo>
                    <a:pt x="266" y="634"/>
                  </a:lnTo>
                  <a:lnTo>
                    <a:pt x="243" y="636"/>
                  </a:lnTo>
                  <a:lnTo>
                    <a:pt x="220" y="637"/>
                  </a:lnTo>
                  <a:lnTo>
                    <a:pt x="220" y="637"/>
                  </a:lnTo>
                  <a:close/>
                  <a:moveTo>
                    <a:pt x="318" y="654"/>
                  </a:moveTo>
                  <a:lnTo>
                    <a:pt x="318" y="654"/>
                  </a:lnTo>
                  <a:lnTo>
                    <a:pt x="320" y="651"/>
                  </a:lnTo>
                  <a:lnTo>
                    <a:pt x="320" y="65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8" y="655"/>
                  </a:lnTo>
                  <a:lnTo>
                    <a:pt x="338" y="655"/>
                  </a:lnTo>
                  <a:lnTo>
                    <a:pt x="318" y="654"/>
                  </a:lnTo>
                  <a:lnTo>
                    <a:pt x="318" y="654"/>
                  </a:lnTo>
                  <a:close/>
                  <a:moveTo>
                    <a:pt x="363" y="640"/>
                  </a:moveTo>
                  <a:lnTo>
                    <a:pt x="363" y="640"/>
                  </a:lnTo>
                  <a:lnTo>
                    <a:pt x="341" y="640"/>
                  </a:lnTo>
                  <a:lnTo>
                    <a:pt x="341" y="640"/>
                  </a:lnTo>
                  <a:lnTo>
                    <a:pt x="354" y="639"/>
                  </a:lnTo>
                  <a:lnTo>
                    <a:pt x="368" y="638"/>
                  </a:lnTo>
                  <a:lnTo>
                    <a:pt x="368" y="638"/>
                  </a:lnTo>
                  <a:lnTo>
                    <a:pt x="363" y="640"/>
                  </a:lnTo>
                  <a:lnTo>
                    <a:pt x="363" y="640"/>
                  </a:lnTo>
                  <a:close/>
                  <a:moveTo>
                    <a:pt x="382" y="656"/>
                  </a:moveTo>
                  <a:lnTo>
                    <a:pt x="382" y="656"/>
                  </a:lnTo>
                  <a:lnTo>
                    <a:pt x="398" y="654"/>
                  </a:lnTo>
                  <a:lnTo>
                    <a:pt x="398" y="654"/>
                  </a:lnTo>
                  <a:lnTo>
                    <a:pt x="416" y="654"/>
                  </a:lnTo>
                  <a:lnTo>
                    <a:pt x="416" y="654"/>
                  </a:lnTo>
                  <a:lnTo>
                    <a:pt x="382" y="656"/>
                  </a:lnTo>
                  <a:lnTo>
                    <a:pt x="382" y="656"/>
                  </a:lnTo>
                  <a:close/>
                  <a:moveTo>
                    <a:pt x="507" y="628"/>
                  </a:moveTo>
                  <a:lnTo>
                    <a:pt x="507" y="628"/>
                  </a:lnTo>
                  <a:lnTo>
                    <a:pt x="473" y="630"/>
                  </a:lnTo>
                  <a:lnTo>
                    <a:pt x="438" y="632"/>
                  </a:lnTo>
                  <a:lnTo>
                    <a:pt x="438" y="632"/>
                  </a:lnTo>
                  <a:lnTo>
                    <a:pt x="438" y="631"/>
                  </a:lnTo>
                  <a:lnTo>
                    <a:pt x="438" y="631"/>
                  </a:lnTo>
                  <a:lnTo>
                    <a:pt x="512" y="628"/>
                  </a:lnTo>
                  <a:lnTo>
                    <a:pt x="512" y="628"/>
                  </a:lnTo>
                  <a:lnTo>
                    <a:pt x="507" y="628"/>
                  </a:lnTo>
                  <a:lnTo>
                    <a:pt x="507" y="628"/>
                  </a:lnTo>
                  <a:close/>
                  <a:moveTo>
                    <a:pt x="534" y="642"/>
                  </a:moveTo>
                  <a:lnTo>
                    <a:pt x="534" y="642"/>
                  </a:lnTo>
                  <a:lnTo>
                    <a:pt x="557" y="640"/>
                  </a:lnTo>
                  <a:lnTo>
                    <a:pt x="557" y="640"/>
                  </a:lnTo>
                  <a:lnTo>
                    <a:pt x="534" y="642"/>
                  </a:lnTo>
                  <a:lnTo>
                    <a:pt x="534" y="642"/>
                  </a:lnTo>
                  <a:close/>
                  <a:moveTo>
                    <a:pt x="615" y="640"/>
                  </a:moveTo>
                  <a:lnTo>
                    <a:pt x="615" y="640"/>
                  </a:lnTo>
                  <a:lnTo>
                    <a:pt x="587" y="640"/>
                  </a:lnTo>
                  <a:lnTo>
                    <a:pt x="587" y="640"/>
                  </a:lnTo>
                  <a:lnTo>
                    <a:pt x="590" y="639"/>
                  </a:lnTo>
                  <a:lnTo>
                    <a:pt x="590" y="639"/>
                  </a:lnTo>
                  <a:lnTo>
                    <a:pt x="591" y="638"/>
                  </a:lnTo>
                  <a:lnTo>
                    <a:pt x="591" y="638"/>
                  </a:lnTo>
                  <a:lnTo>
                    <a:pt x="616" y="638"/>
                  </a:lnTo>
                  <a:lnTo>
                    <a:pt x="616" y="638"/>
                  </a:lnTo>
                  <a:lnTo>
                    <a:pt x="615" y="640"/>
                  </a:lnTo>
                  <a:lnTo>
                    <a:pt x="615" y="640"/>
                  </a:lnTo>
                  <a:close/>
                  <a:moveTo>
                    <a:pt x="674" y="643"/>
                  </a:moveTo>
                  <a:lnTo>
                    <a:pt x="674" y="643"/>
                  </a:lnTo>
                  <a:lnTo>
                    <a:pt x="631" y="640"/>
                  </a:lnTo>
                  <a:lnTo>
                    <a:pt x="631" y="640"/>
                  </a:lnTo>
                  <a:lnTo>
                    <a:pt x="626" y="638"/>
                  </a:lnTo>
                  <a:lnTo>
                    <a:pt x="626" y="638"/>
                  </a:lnTo>
                  <a:lnTo>
                    <a:pt x="675" y="638"/>
                  </a:lnTo>
                  <a:lnTo>
                    <a:pt x="675" y="638"/>
                  </a:lnTo>
                  <a:lnTo>
                    <a:pt x="674" y="640"/>
                  </a:lnTo>
                  <a:lnTo>
                    <a:pt x="674" y="643"/>
                  </a:lnTo>
                  <a:lnTo>
                    <a:pt x="674" y="643"/>
                  </a:lnTo>
                  <a:close/>
                  <a:moveTo>
                    <a:pt x="693" y="644"/>
                  </a:moveTo>
                  <a:lnTo>
                    <a:pt x="693" y="644"/>
                  </a:lnTo>
                  <a:lnTo>
                    <a:pt x="688" y="642"/>
                  </a:lnTo>
                  <a:lnTo>
                    <a:pt x="688" y="642"/>
                  </a:lnTo>
                  <a:lnTo>
                    <a:pt x="694" y="639"/>
                  </a:lnTo>
                  <a:lnTo>
                    <a:pt x="694" y="639"/>
                  </a:lnTo>
                  <a:lnTo>
                    <a:pt x="709" y="645"/>
                  </a:lnTo>
                  <a:lnTo>
                    <a:pt x="709" y="645"/>
                  </a:lnTo>
                  <a:lnTo>
                    <a:pt x="693" y="644"/>
                  </a:lnTo>
                  <a:lnTo>
                    <a:pt x="693" y="644"/>
                  </a:lnTo>
                  <a:close/>
                  <a:moveTo>
                    <a:pt x="723" y="628"/>
                  </a:moveTo>
                  <a:lnTo>
                    <a:pt x="723" y="628"/>
                  </a:lnTo>
                  <a:lnTo>
                    <a:pt x="817" y="626"/>
                  </a:lnTo>
                  <a:lnTo>
                    <a:pt x="817" y="626"/>
                  </a:lnTo>
                  <a:lnTo>
                    <a:pt x="815" y="626"/>
                  </a:lnTo>
                  <a:lnTo>
                    <a:pt x="815" y="626"/>
                  </a:lnTo>
                  <a:lnTo>
                    <a:pt x="800" y="627"/>
                  </a:lnTo>
                  <a:lnTo>
                    <a:pt x="786" y="630"/>
                  </a:lnTo>
                  <a:lnTo>
                    <a:pt x="786" y="630"/>
                  </a:lnTo>
                  <a:lnTo>
                    <a:pt x="755" y="630"/>
                  </a:lnTo>
                  <a:lnTo>
                    <a:pt x="723" y="628"/>
                  </a:lnTo>
                  <a:lnTo>
                    <a:pt x="723" y="628"/>
                  </a:lnTo>
                  <a:close/>
                  <a:moveTo>
                    <a:pt x="764" y="644"/>
                  </a:moveTo>
                  <a:lnTo>
                    <a:pt x="764" y="644"/>
                  </a:lnTo>
                  <a:lnTo>
                    <a:pt x="775" y="642"/>
                  </a:lnTo>
                  <a:lnTo>
                    <a:pt x="775" y="642"/>
                  </a:lnTo>
                  <a:lnTo>
                    <a:pt x="784" y="640"/>
                  </a:lnTo>
                  <a:lnTo>
                    <a:pt x="784" y="640"/>
                  </a:lnTo>
                  <a:lnTo>
                    <a:pt x="815" y="637"/>
                  </a:lnTo>
                  <a:lnTo>
                    <a:pt x="831" y="637"/>
                  </a:lnTo>
                  <a:lnTo>
                    <a:pt x="845" y="638"/>
                  </a:lnTo>
                  <a:lnTo>
                    <a:pt x="845" y="638"/>
                  </a:lnTo>
                  <a:lnTo>
                    <a:pt x="805" y="643"/>
                  </a:lnTo>
                  <a:lnTo>
                    <a:pt x="785" y="644"/>
                  </a:lnTo>
                  <a:lnTo>
                    <a:pt x="764" y="644"/>
                  </a:lnTo>
                  <a:lnTo>
                    <a:pt x="764" y="644"/>
                  </a:lnTo>
                  <a:close/>
                  <a:moveTo>
                    <a:pt x="880" y="628"/>
                  </a:moveTo>
                  <a:lnTo>
                    <a:pt x="880" y="628"/>
                  </a:lnTo>
                  <a:lnTo>
                    <a:pt x="881" y="626"/>
                  </a:lnTo>
                  <a:lnTo>
                    <a:pt x="881" y="625"/>
                  </a:lnTo>
                  <a:lnTo>
                    <a:pt x="881" y="625"/>
                  </a:lnTo>
                  <a:lnTo>
                    <a:pt x="920" y="625"/>
                  </a:lnTo>
                  <a:lnTo>
                    <a:pt x="959" y="627"/>
                  </a:lnTo>
                  <a:lnTo>
                    <a:pt x="959" y="627"/>
                  </a:lnTo>
                  <a:lnTo>
                    <a:pt x="920" y="628"/>
                  </a:lnTo>
                  <a:lnTo>
                    <a:pt x="880" y="628"/>
                  </a:lnTo>
                  <a:lnTo>
                    <a:pt x="880" y="628"/>
                  </a:lnTo>
                  <a:close/>
                  <a:moveTo>
                    <a:pt x="1029" y="633"/>
                  </a:moveTo>
                  <a:lnTo>
                    <a:pt x="1029" y="633"/>
                  </a:lnTo>
                  <a:lnTo>
                    <a:pt x="1027" y="632"/>
                  </a:lnTo>
                  <a:lnTo>
                    <a:pt x="1024" y="631"/>
                  </a:lnTo>
                  <a:lnTo>
                    <a:pt x="1024" y="631"/>
                  </a:lnTo>
                  <a:lnTo>
                    <a:pt x="1038" y="630"/>
                  </a:lnTo>
                  <a:lnTo>
                    <a:pt x="1052" y="630"/>
                  </a:lnTo>
                  <a:lnTo>
                    <a:pt x="1052" y="630"/>
                  </a:lnTo>
                  <a:lnTo>
                    <a:pt x="1029" y="633"/>
                  </a:lnTo>
                  <a:lnTo>
                    <a:pt x="1029" y="633"/>
                  </a:lnTo>
                  <a:close/>
                  <a:moveTo>
                    <a:pt x="1097" y="628"/>
                  </a:moveTo>
                  <a:lnTo>
                    <a:pt x="1097" y="628"/>
                  </a:lnTo>
                  <a:lnTo>
                    <a:pt x="1083" y="633"/>
                  </a:lnTo>
                  <a:lnTo>
                    <a:pt x="1069" y="636"/>
                  </a:lnTo>
                  <a:lnTo>
                    <a:pt x="1069" y="636"/>
                  </a:lnTo>
                  <a:lnTo>
                    <a:pt x="1087" y="630"/>
                  </a:lnTo>
                  <a:lnTo>
                    <a:pt x="1104" y="624"/>
                  </a:lnTo>
                  <a:lnTo>
                    <a:pt x="1137" y="608"/>
                  </a:lnTo>
                  <a:lnTo>
                    <a:pt x="1137" y="608"/>
                  </a:lnTo>
                  <a:lnTo>
                    <a:pt x="1117" y="619"/>
                  </a:lnTo>
                  <a:lnTo>
                    <a:pt x="1097" y="628"/>
                  </a:lnTo>
                  <a:lnTo>
                    <a:pt x="1097" y="628"/>
                  </a:lnTo>
                  <a:close/>
                  <a:moveTo>
                    <a:pt x="1064" y="621"/>
                  </a:moveTo>
                  <a:lnTo>
                    <a:pt x="1064" y="621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21"/>
                  </a:lnTo>
                  <a:lnTo>
                    <a:pt x="1071" y="621"/>
                  </a:lnTo>
                  <a:lnTo>
                    <a:pt x="1064" y="621"/>
                  </a:lnTo>
                  <a:lnTo>
                    <a:pt x="1064" y="621"/>
                  </a:lnTo>
                  <a:close/>
                  <a:moveTo>
                    <a:pt x="1202" y="548"/>
                  </a:moveTo>
                  <a:lnTo>
                    <a:pt x="1202" y="548"/>
                  </a:lnTo>
                  <a:lnTo>
                    <a:pt x="1231" y="528"/>
                  </a:lnTo>
                  <a:lnTo>
                    <a:pt x="1246" y="519"/>
                  </a:lnTo>
                  <a:lnTo>
                    <a:pt x="1260" y="510"/>
                  </a:lnTo>
                  <a:lnTo>
                    <a:pt x="1260" y="510"/>
                  </a:lnTo>
                  <a:lnTo>
                    <a:pt x="1224" y="533"/>
                  </a:lnTo>
                  <a:lnTo>
                    <a:pt x="1224" y="533"/>
                  </a:lnTo>
                  <a:lnTo>
                    <a:pt x="1202" y="548"/>
                  </a:lnTo>
                  <a:lnTo>
                    <a:pt x="1202" y="548"/>
                  </a:lnTo>
                  <a:close/>
                  <a:moveTo>
                    <a:pt x="1254" y="527"/>
                  </a:moveTo>
                  <a:lnTo>
                    <a:pt x="1254" y="527"/>
                  </a:lnTo>
                  <a:lnTo>
                    <a:pt x="1233" y="539"/>
                  </a:lnTo>
                  <a:lnTo>
                    <a:pt x="1233" y="539"/>
                  </a:lnTo>
                  <a:lnTo>
                    <a:pt x="1264" y="519"/>
                  </a:lnTo>
                  <a:lnTo>
                    <a:pt x="1264" y="519"/>
                  </a:lnTo>
                  <a:lnTo>
                    <a:pt x="1254" y="527"/>
                  </a:lnTo>
                  <a:lnTo>
                    <a:pt x="1254" y="527"/>
                  </a:lnTo>
                  <a:close/>
                  <a:moveTo>
                    <a:pt x="1290" y="504"/>
                  </a:moveTo>
                  <a:lnTo>
                    <a:pt x="1290" y="504"/>
                  </a:lnTo>
                  <a:lnTo>
                    <a:pt x="1278" y="510"/>
                  </a:lnTo>
                  <a:lnTo>
                    <a:pt x="1278" y="510"/>
                  </a:lnTo>
                  <a:lnTo>
                    <a:pt x="1294" y="500"/>
                  </a:lnTo>
                  <a:lnTo>
                    <a:pt x="1294" y="500"/>
                  </a:lnTo>
                  <a:lnTo>
                    <a:pt x="1290" y="504"/>
                  </a:lnTo>
                  <a:lnTo>
                    <a:pt x="1290" y="504"/>
                  </a:lnTo>
                  <a:close/>
                  <a:moveTo>
                    <a:pt x="1310" y="495"/>
                  </a:moveTo>
                  <a:lnTo>
                    <a:pt x="1310" y="495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20" y="484"/>
                  </a:lnTo>
                  <a:lnTo>
                    <a:pt x="1320" y="484"/>
                  </a:lnTo>
                  <a:lnTo>
                    <a:pt x="1310" y="495"/>
                  </a:lnTo>
                  <a:lnTo>
                    <a:pt x="1310" y="495"/>
                  </a:lnTo>
                  <a:close/>
                  <a:moveTo>
                    <a:pt x="1317" y="474"/>
                  </a:moveTo>
                  <a:lnTo>
                    <a:pt x="1317" y="474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7" y="474"/>
                  </a:lnTo>
                  <a:lnTo>
                    <a:pt x="1317" y="474"/>
                  </a:lnTo>
                  <a:close/>
                  <a:moveTo>
                    <a:pt x="1094" y="267"/>
                  </a:moveTo>
                  <a:lnTo>
                    <a:pt x="1094" y="267"/>
                  </a:lnTo>
                  <a:lnTo>
                    <a:pt x="1112" y="274"/>
                  </a:lnTo>
                  <a:lnTo>
                    <a:pt x="1131" y="283"/>
                  </a:lnTo>
                  <a:lnTo>
                    <a:pt x="1150" y="294"/>
                  </a:lnTo>
                  <a:lnTo>
                    <a:pt x="1168" y="306"/>
                  </a:lnTo>
                  <a:lnTo>
                    <a:pt x="1184" y="319"/>
                  </a:lnTo>
                  <a:lnTo>
                    <a:pt x="1200" y="332"/>
                  </a:lnTo>
                  <a:lnTo>
                    <a:pt x="1216" y="347"/>
                  </a:lnTo>
                  <a:lnTo>
                    <a:pt x="1230" y="361"/>
                  </a:lnTo>
                  <a:lnTo>
                    <a:pt x="1230" y="361"/>
                  </a:lnTo>
                  <a:lnTo>
                    <a:pt x="1241" y="372"/>
                  </a:lnTo>
                  <a:lnTo>
                    <a:pt x="1253" y="381"/>
                  </a:lnTo>
                  <a:lnTo>
                    <a:pt x="1280" y="400"/>
                  </a:lnTo>
                  <a:lnTo>
                    <a:pt x="1305" y="418"/>
                  </a:lnTo>
                  <a:lnTo>
                    <a:pt x="1317" y="427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22" y="454"/>
                  </a:lnTo>
                  <a:lnTo>
                    <a:pt x="1318" y="460"/>
                  </a:lnTo>
                  <a:lnTo>
                    <a:pt x="1311" y="467"/>
                  </a:lnTo>
                  <a:lnTo>
                    <a:pt x="1311" y="467"/>
                  </a:lnTo>
                  <a:lnTo>
                    <a:pt x="1292" y="478"/>
                  </a:lnTo>
                  <a:lnTo>
                    <a:pt x="1281" y="485"/>
                  </a:lnTo>
                  <a:lnTo>
                    <a:pt x="1278" y="489"/>
                  </a:lnTo>
                  <a:lnTo>
                    <a:pt x="1277" y="491"/>
                  </a:lnTo>
                  <a:lnTo>
                    <a:pt x="1277" y="491"/>
                  </a:lnTo>
                  <a:lnTo>
                    <a:pt x="1260" y="500"/>
                  </a:lnTo>
                  <a:lnTo>
                    <a:pt x="1243" y="508"/>
                  </a:lnTo>
                  <a:lnTo>
                    <a:pt x="1228" y="518"/>
                  </a:lnTo>
                  <a:lnTo>
                    <a:pt x="1213" y="528"/>
                  </a:lnTo>
                  <a:lnTo>
                    <a:pt x="1183" y="550"/>
                  </a:lnTo>
                  <a:lnTo>
                    <a:pt x="1153" y="571"/>
                  </a:lnTo>
                  <a:lnTo>
                    <a:pt x="1153" y="571"/>
                  </a:lnTo>
                  <a:lnTo>
                    <a:pt x="1135" y="581"/>
                  </a:lnTo>
                  <a:lnTo>
                    <a:pt x="1117" y="591"/>
                  </a:lnTo>
                  <a:lnTo>
                    <a:pt x="1098" y="599"/>
                  </a:lnTo>
                  <a:lnTo>
                    <a:pt x="1080" y="605"/>
                  </a:lnTo>
                  <a:lnTo>
                    <a:pt x="1060" y="610"/>
                  </a:lnTo>
                  <a:lnTo>
                    <a:pt x="1040" y="614"/>
                  </a:lnTo>
                  <a:lnTo>
                    <a:pt x="1020" y="616"/>
                  </a:lnTo>
                  <a:lnTo>
                    <a:pt x="999" y="618"/>
                  </a:lnTo>
                  <a:lnTo>
                    <a:pt x="999" y="618"/>
                  </a:lnTo>
                  <a:lnTo>
                    <a:pt x="959" y="618"/>
                  </a:lnTo>
                  <a:lnTo>
                    <a:pt x="920" y="616"/>
                  </a:lnTo>
                  <a:lnTo>
                    <a:pt x="879" y="615"/>
                  </a:lnTo>
                  <a:lnTo>
                    <a:pt x="839" y="615"/>
                  </a:lnTo>
                  <a:lnTo>
                    <a:pt x="839" y="615"/>
                  </a:lnTo>
                  <a:lnTo>
                    <a:pt x="753" y="619"/>
                  </a:lnTo>
                  <a:lnTo>
                    <a:pt x="711" y="620"/>
                  </a:lnTo>
                  <a:lnTo>
                    <a:pt x="668" y="620"/>
                  </a:lnTo>
                  <a:lnTo>
                    <a:pt x="668" y="620"/>
                  </a:lnTo>
                  <a:lnTo>
                    <a:pt x="655" y="618"/>
                  </a:lnTo>
                  <a:lnTo>
                    <a:pt x="642" y="616"/>
                  </a:lnTo>
                  <a:lnTo>
                    <a:pt x="613" y="616"/>
                  </a:lnTo>
                  <a:lnTo>
                    <a:pt x="583" y="618"/>
                  </a:lnTo>
                  <a:lnTo>
                    <a:pt x="555" y="618"/>
                  </a:lnTo>
                  <a:lnTo>
                    <a:pt x="555" y="618"/>
                  </a:lnTo>
                  <a:lnTo>
                    <a:pt x="487" y="619"/>
                  </a:lnTo>
                  <a:lnTo>
                    <a:pt x="420" y="621"/>
                  </a:lnTo>
                  <a:lnTo>
                    <a:pt x="420" y="621"/>
                  </a:lnTo>
                  <a:lnTo>
                    <a:pt x="406" y="620"/>
                  </a:lnTo>
                  <a:lnTo>
                    <a:pt x="391" y="620"/>
                  </a:lnTo>
                  <a:lnTo>
                    <a:pt x="377" y="621"/>
                  </a:lnTo>
                  <a:lnTo>
                    <a:pt x="362" y="622"/>
                  </a:lnTo>
                  <a:lnTo>
                    <a:pt x="362" y="622"/>
                  </a:lnTo>
                  <a:lnTo>
                    <a:pt x="324" y="624"/>
                  </a:lnTo>
                  <a:lnTo>
                    <a:pt x="284" y="622"/>
                  </a:lnTo>
                  <a:lnTo>
                    <a:pt x="284" y="622"/>
                  </a:lnTo>
                  <a:lnTo>
                    <a:pt x="268" y="622"/>
                  </a:lnTo>
                  <a:lnTo>
                    <a:pt x="252" y="624"/>
                  </a:lnTo>
                  <a:lnTo>
                    <a:pt x="219" y="628"/>
                  </a:lnTo>
                  <a:lnTo>
                    <a:pt x="188" y="632"/>
                  </a:lnTo>
                  <a:lnTo>
                    <a:pt x="171" y="633"/>
                  </a:lnTo>
                  <a:lnTo>
                    <a:pt x="155" y="634"/>
                  </a:lnTo>
                  <a:lnTo>
                    <a:pt x="155" y="634"/>
                  </a:lnTo>
                  <a:lnTo>
                    <a:pt x="141" y="633"/>
                  </a:lnTo>
                  <a:lnTo>
                    <a:pt x="131" y="630"/>
                  </a:lnTo>
                  <a:lnTo>
                    <a:pt x="123" y="626"/>
                  </a:lnTo>
                  <a:lnTo>
                    <a:pt x="118" y="620"/>
                  </a:lnTo>
                  <a:lnTo>
                    <a:pt x="114" y="613"/>
                  </a:lnTo>
                  <a:lnTo>
                    <a:pt x="112" y="603"/>
                  </a:lnTo>
                  <a:lnTo>
                    <a:pt x="111" y="592"/>
                  </a:lnTo>
                  <a:lnTo>
                    <a:pt x="112" y="580"/>
                  </a:lnTo>
                  <a:lnTo>
                    <a:pt x="112" y="580"/>
                  </a:lnTo>
                  <a:lnTo>
                    <a:pt x="113" y="554"/>
                  </a:lnTo>
                  <a:lnTo>
                    <a:pt x="114" y="527"/>
                  </a:lnTo>
                  <a:lnTo>
                    <a:pt x="114" y="514"/>
                  </a:lnTo>
                  <a:lnTo>
                    <a:pt x="113" y="500"/>
                  </a:lnTo>
                  <a:lnTo>
                    <a:pt x="111" y="486"/>
                  </a:lnTo>
                  <a:lnTo>
                    <a:pt x="107" y="474"/>
                  </a:lnTo>
                  <a:lnTo>
                    <a:pt x="107" y="474"/>
                  </a:lnTo>
                  <a:lnTo>
                    <a:pt x="102" y="460"/>
                  </a:lnTo>
                  <a:lnTo>
                    <a:pt x="99" y="444"/>
                  </a:lnTo>
                  <a:lnTo>
                    <a:pt x="91" y="412"/>
                  </a:lnTo>
                  <a:lnTo>
                    <a:pt x="88" y="378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8" y="333"/>
                  </a:lnTo>
                  <a:lnTo>
                    <a:pt x="90" y="320"/>
                  </a:lnTo>
                  <a:lnTo>
                    <a:pt x="93" y="313"/>
                  </a:lnTo>
                  <a:lnTo>
                    <a:pt x="95" y="307"/>
                  </a:lnTo>
                  <a:lnTo>
                    <a:pt x="99" y="302"/>
                  </a:lnTo>
                  <a:lnTo>
                    <a:pt x="105" y="297"/>
                  </a:lnTo>
                  <a:lnTo>
                    <a:pt x="105" y="297"/>
                  </a:lnTo>
                  <a:lnTo>
                    <a:pt x="108" y="295"/>
                  </a:lnTo>
                  <a:lnTo>
                    <a:pt x="114" y="294"/>
                  </a:lnTo>
                  <a:lnTo>
                    <a:pt x="126" y="290"/>
                  </a:lnTo>
                  <a:lnTo>
                    <a:pt x="137" y="288"/>
                  </a:lnTo>
                  <a:lnTo>
                    <a:pt x="142" y="285"/>
                  </a:lnTo>
                  <a:lnTo>
                    <a:pt x="146" y="283"/>
                  </a:lnTo>
                  <a:lnTo>
                    <a:pt x="146" y="283"/>
                  </a:lnTo>
                  <a:lnTo>
                    <a:pt x="164" y="285"/>
                  </a:lnTo>
                  <a:lnTo>
                    <a:pt x="182" y="288"/>
                  </a:lnTo>
                  <a:lnTo>
                    <a:pt x="201" y="288"/>
                  </a:lnTo>
                  <a:lnTo>
                    <a:pt x="219" y="288"/>
                  </a:lnTo>
                  <a:lnTo>
                    <a:pt x="256" y="285"/>
                  </a:lnTo>
                  <a:lnTo>
                    <a:pt x="276" y="285"/>
                  </a:lnTo>
                  <a:lnTo>
                    <a:pt x="294" y="285"/>
                  </a:lnTo>
                  <a:lnTo>
                    <a:pt x="294" y="285"/>
                  </a:lnTo>
                  <a:lnTo>
                    <a:pt x="290" y="292"/>
                  </a:lnTo>
                  <a:lnTo>
                    <a:pt x="286" y="301"/>
                  </a:lnTo>
                  <a:lnTo>
                    <a:pt x="286" y="301"/>
                  </a:lnTo>
                  <a:lnTo>
                    <a:pt x="278" y="301"/>
                  </a:lnTo>
                  <a:lnTo>
                    <a:pt x="266" y="304"/>
                  </a:lnTo>
                  <a:lnTo>
                    <a:pt x="261" y="307"/>
                  </a:lnTo>
                  <a:lnTo>
                    <a:pt x="256" y="309"/>
                  </a:lnTo>
                  <a:lnTo>
                    <a:pt x="253" y="313"/>
                  </a:lnTo>
                  <a:lnTo>
                    <a:pt x="253" y="314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52" y="321"/>
                  </a:lnTo>
                  <a:lnTo>
                    <a:pt x="250" y="325"/>
                  </a:lnTo>
                  <a:lnTo>
                    <a:pt x="250" y="328"/>
                  </a:lnTo>
                  <a:lnTo>
                    <a:pt x="252" y="332"/>
                  </a:lnTo>
                  <a:lnTo>
                    <a:pt x="253" y="336"/>
                  </a:lnTo>
                  <a:lnTo>
                    <a:pt x="255" y="339"/>
                  </a:lnTo>
                  <a:lnTo>
                    <a:pt x="261" y="344"/>
                  </a:lnTo>
                  <a:lnTo>
                    <a:pt x="270" y="348"/>
                  </a:lnTo>
                  <a:lnTo>
                    <a:pt x="278" y="350"/>
                  </a:lnTo>
                  <a:lnTo>
                    <a:pt x="286" y="351"/>
                  </a:lnTo>
                  <a:lnTo>
                    <a:pt x="294" y="350"/>
                  </a:lnTo>
                  <a:lnTo>
                    <a:pt x="294" y="350"/>
                  </a:lnTo>
                  <a:lnTo>
                    <a:pt x="298" y="349"/>
                  </a:lnTo>
                  <a:lnTo>
                    <a:pt x="302" y="348"/>
                  </a:lnTo>
                  <a:lnTo>
                    <a:pt x="306" y="345"/>
                  </a:lnTo>
                  <a:lnTo>
                    <a:pt x="308" y="342"/>
                  </a:lnTo>
                  <a:lnTo>
                    <a:pt x="312" y="336"/>
                  </a:lnTo>
                  <a:lnTo>
                    <a:pt x="314" y="327"/>
                  </a:lnTo>
                  <a:lnTo>
                    <a:pt x="313" y="320"/>
                  </a:lnTo>
                  <a:lnTo>
                    <a:pt x="309" y="313"/>
                  </a:lnTo>
                  <a:lnTo>
                    <a:pt x="304" y="307"/>
                  </a:lnTo>
                  <a:lnTo>
                    <a:pt x="301" y="304"/>
                  </a:lnTo>
                  <a:lnTo>
                    <a:pt x="296" y="302"/>
                  </a:lnTo>
                  <a:lnTo>
                    <a:pt x="296" y="302"/>
                  </a:lnTo>
                  <a:lnTo>
                    <a:pt x="300" y="294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83" y="286"/>
                  </a:lnTo>
                  <a:lnTo>
                    <a:pt x="463" y="285"/>
                  </a:lnTo>
                  <a:lnTo>
                    <a:pt x="622" y="282"/>
                  </a:lnTo>
                  <a:lnTo>
                    <a:pt x="782" y="278"/>
                  </a:lnTo>
                  <a:lnTo>
                    <a:pt x="942" y="274"/>
                  </a:lnTo>
                  <a:lnTo>
                    <a:pt x="942" y="274"/>
                  </a:lnTo>
                  <a:lnTo>
                    <a:pt x="939" y="284"/>
                  </a:lnTo>
                  <a:lnTo>
                    <a:pt x="934" y="294"/>
                  </a:lnTo>
                  <a:lnTo>
                    <a:pt x="934" y="294"/>
                  </a:lnTo>
                  <a:lnTo>
                    <a:pt x="926" y="291"/>
                  </a:lnTo>
                  <a:lnTo>
                    <a:pt x="912" y="291"/>
                  </a:lnTo>
                  <a:lnTo>
                    <a:pt x="905" y="291"/>
                  </a:lnTo>
                  <a:lnTo>
                    <a:pt x="900" y="292"/>
                  </a:lnTo>
                  <a:lnTo>
                    <a:pt x="898" y="294"/>
                  </a:lnTo>
                  <a:lnTo>
                    <a:pt x="898" y="295"/>
                  </a:lnTo>
                  <a:lnTo>
                    <a:pt x="898" y="296"/>
                  </a:lnTo>
                  <a:lnTo>
                    <a:pt x="899" y="298"/>
                  </a:lnTo>
                  <a:lnTo>
                    <a:pt x="899" y="298"/>
                  </a:lnTo>
                  <a:lnTo>
                    <a:pt x="896" y="303"/>
                  </a:lnTo>
                  <a:lnTo>
                    <a:pt x="896" y="303"/>
                  </a:lnTo>
                  <a:lnTo>
                    <a:pt x="894" y="304"/>
                  </a:lnTo>
                  <a:lnTo>
                    <a:pt x="892" y="306"/>
                  </a:lnTo>
                  <a:lnTo>
                    <a:pt x="892" y="309"/>
                  </a:lnTo>
                  <a:lnTo>
                    <a:pt x="892" y="314"/>
                  </a:lnTo>
                  <a:lnTo>
                    <a:pt x="893" y="318"/>
                  </a:lnTo>
                  <a:lnTo>
                    <a:pt x="893" y="318"/>
                  </a:lnTo>
                  <a:lnTo>
                    <a:pt x="896" y="321"/>
                  </a:lnTo>
                  <a:lnTo>
                    <a:pt x="898" y="325"/>
                  </a:lnTo>
                  <a:lnTo>
                    <a:pt x="902" y="328"/>
                  </a:lnTo>
                  <a:lnTo>
                    <a:pt x="906" y="331"/>
                  </a:lnTo>
                  <a:lnTo>
                    <a:pt x="915" y="335"/>
                  </a:lnTo>
                  <a:lnTo>
                    <a:pt x="924" y="336"/>
                  </a:lnTo>
                  <a:lnTo>
                    <a:pt x="924" y="336"/>
                  </a:lnTo>
                  <a:lnTo>
                    <a:pt x="909" y="339"/>
                  </a:lnTo>
                  <a:lnTo>
                    <a:pt x="893" y="343"/>
                  </a:lnTo>
                  <a:lnTo>
                    <a:pt x="877" y="344"/>
                  </a:lnTo>
                  <a:lnTo>
                    <a:pt x="870" y="344"/>
                  </a:lnTo>
                  <a:lnTo>
                    <a:pt x="862" y="343"/>
                  </a:lnTo>
                  <a:lnTo>
                    <a:pt x="862" y="343"/>
                  </a:lnTo>
                  <a:lnTo>
                    <a:pt x="852" y="339"/>
                  </a:lnTo>
                  <a:lnTo>
                    <a:pt x="844" y="336"/>
                  </a:lnTo>
                  <a:lnTo>
                    <a:pt x="835" y="332"/>
                  </a:lnTo>
                  <a:lnTo>
                    <a:pt x="826" y="330"/>
                  </a:lnTo>
                  <a:lnTo>
                    <a:pt x="826" y="330"/>
                  </a:lnTo>
                  <a:lnTo>
                    <a:pt x="821" y="330"/>
                  </a:lnTo>
                  <a:lnTo>
                    <a:pt x="817" y="331"/>
                  </a:lnTo>
                  <a:lnTo>
                    <a:pt x="808" y="333"/>
                  </a:lnTo>
                  <a:lnTo>
                    <a:pt x="799" y="335"/>
                  </a:lnTo>
                  <a:lnTo>
                    <a:pt x="796" y="335"/>
                  </a:lnTo>
                  <a:lnTo>
                    <a:pt x="792" y="332"/>
                  </a:lnTo>
                  <a:lnTo>
                    <a:pt x="792" y="332"/>
                  </a:lnTo>
                  <a:lnTo>
                    <a:pt x="787" y="328"/>
                  </a:lnTo>
                  <a:lnTo>
                    <a:pt x="786" y="325"/>
                  </a:lnTo>
                  <a:lnTo>
                    <a:pt x="787" y="322"/>
                  </a:lnTo>
                  <a:lnTo>
                    <a:pt x="790" y="320"/>
                  </a:lnTo>
                  <a:lnTo>
                    <a:pt x="793" y="318"/>
                  </a:lnTo>
                  <a:lnTo>
                    <a:pt x="797" y="315"/>
                  </a:lnTo>
                  <a:lnTo>
                    <a:pt x="804" y="314"/>
                  </a:lnTo>
                  <a:lnTo>
                    <a:pt x="804" y="314"/>
                  </a:lnTo>
                  <a:lnTo>
                    <a:pt x="812" y="314"/>
                  </a:lnTo>
                  <a:lnTo>
                    <a:pt x="821" y="315"/>
                  </a:lnTo>
                  <a:lnTo>
                    <a:pt x="838" y="319"/>
                  </a:lnTo>
                  <a:lnTo>
                    <a:pt x="846" y="319"/>
                  </a:lnTo>
                  <a:lnTo>
                    <a:pt x="853" y="319"/>
                  </a:lnTo>
                  <a:lnTo>
                    <a:pt x="861" y="316"/>
                  </a:lnTo>
                  <a:lnTo>
                    <a:pt x="867" y="313"/>
                  </a:lnTo>
                  <a:lnTo>
                    <a:pt x="867" y="313"/>
                  </a:lnTo>
                  <a:lnTo>
                    <a:pt x="873" y="308"/>
                  </a:lnTo>
                  <a:lnTo>
                    <a:pt x="881" y="302"/>
                  </a:lnTo>
                  <a:lnTo>
                    <a:pt x="889" y="296"/>
                  </a:lnTo>
                  <a:lnTo>
                    <a:pt x="891" y="294"/>
                  </a:lnTo>
                  <a:lnTo>
                    <a:pt x="891" y="290"/>
                  </a:lnTo>
                  <a:lnTo>
                    <a:pt x="891" y="290"/>
                  </a:lnTo>
                  <a:lnTo>
                    <a:pt x="889" y="289"/>
                  </a:lnTo>
                  <a:lnTo>
                    <a:pt x="888" y="288"/>
                  </a:lnTo>
                  <a:lnTo>
                    <a:pt x="883" y="288"/>
                  </a:lnTo>
                  <a:lnTo>
                    <a:pt x="879" y="290"/>
                  </a:lnTo>
                  <a:lnTo>
                    <a:pt x="873" y="295"/>
                  </a:lnTo>
                  <a:lnTo>
                    <a:pt x="862" y="304"/>
                  </a:lnTo>
                  <a:lnTo>
                    <a:pt x="856" y="310"/>
                  </a:lnTo>
                  <a:lnTo>
                    <a:pt x="856" y="310"/>
                  </a:lnTo>
                  <a:lnTo>
                    <a:pt x="840" y="307"/>
                  </a:lnTo>
                  <a:lnTo>
                    <a:pt x="826" y="304"/>
                  </a:lnTo>
                  <a:lnTo>
                    <a:pt x="809" y="303"/>
                  </a:lnTo>
                  <a:lnTo>
                    <a:pt x="802" y="304"/>
                  </a:lnTo>
                  <a:lnTo>
                    <a:pt x="794" y="306"/>
                  </a:lnTo>
                  <a:lnTo>
                    <a:pt x="794" y="306"/>
                  </a:lnTo>
                  <a:lnTo>
                    <a:pt x="791" y="307"/>
                  </a:lnTo>
                  <a:lnTo>
                    <a:pt x="787" y="309"/>
                  </a:lnTo>
                  <a:lnTo>
                    <a:pt x="782" y="314"/>
                  </a:lnTo>
                  <a:lnTo>
                    <a:pt x="779" y="320"/>
                  </a:lnTo>
                  <a:lnTo>
                    <a:pt x="779" y="327"/>
                  </a:lnTo>
                  <a:lnTo>
                    <a:pt x="781" y="333"/>
                  </a:lnTo>
                  <a:lnTo>
                    <a:pt x="785" y="339"/>
                  </a:lnTo>
                  <a:lnTo>
                    <a:pt x="787" y="341"/>
                  </a:lnTo>
                  <a:lnTo>
                    <a:pt x="791" y="343"/>
                  </a:lnTo>
                  <a:lnTo>
                    <a:pt x="794" y="343"/>
                  </a:lnTo>
                  <a:lnTo>
                    <a:pt x="799" y="344"/>
                  </a:lnTo>
                  <a:lnTo>
                    <a:pt x="799" y="344"/>
                  </a:lnTo>
                  <a:lnTo>
                    <a:pt x="808" y="343"/>
                  </a:lnTo>
                  <a:lnTo>
                    <a:pt x="816" y="341"/>
                  </a:lnTo>
                  <a:lnTo>
                    <a:pt x="824" y="341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40" y="343"/>
                  </a:lnTo>
                  <a:lnTo>
                    <a:pt x="846" y="347"/>
                  </a:lnTo>
                  <a:lnTo>
                    <a:pt x="853" y="350"/>
                  </a:lnTo>
                  <a:lnTo>
                    <a:pt x="859" y="353"/>
                  </a:lnTo>
                  <a:lnTo>
                    <a:pt x="859" y="353"/>
                  </a:lnTo>
                  <a:lnTo>
                    <a:pt x="871" y="354"/>
                  </a:lnTo>
                  <a:lnTo>
                    <a:pt x="882" y="354"/>
                  </a:lnTo>
                  <a:lnTo>
                    <a:pt x="894" y="353"/>
                  </a:lnTo>
                  <a:lnTo>
                    <a:pt x="905" y="351"/>
                  </a:lnTo>
                  <a:lnTo>
                    <a:pt x="927" y="344"/>
                  </a:lnTo>
                  <a:lnTo>
                    <a:pt x="948" y="338"/>
                  </a:lnTo>
                  <a:lnTo>
                    <a:pt x="948" y="338"/>
                  </a:lnTo>
                  <a:lnTo>
                    <a:pt x="959" y="336"/>
                  </a:lnTo>
                  <a:lnTo>
                    <a:pt x="969" y="335"/>
                  </a:lnTo>
                  <a:lnTo>
                    <a:pt x="989" y="333"/>
                  </a:lnTo>
                  <a:lnTo>
                    <a:pt x="1010" y="332"/>
                  </a:lnTo>
                  <a:lnTo>
                    <a:pt x="1021" y="330"/>
                  </a:lnTo>
                  <a:lnTo>
                    <a:pt x="1030" y="327"/>
                  </a:lnTo>
                  <a:lnTo>
                    <a:pt x="1030" y="327"/>
                  </a:lnTo>
                  <a:lnTo>
                    <a:pt x="1036" y="325"/>
                  </a:lnTo>
                  <a:lnTo>
                    <a:pt x="1041" y="322"/>
                  </a:lnTo>
                  <a:lnTo>
                    <a:pt x="1045" y="320"/>
                  </a:lnTo>
                  <a:lnTo>
                    <a:pt x="1047" y="316"/>
                  </a:lnTo>
                  <a:lnTo>
                    <a:pt x="1048" y="314"/>
                  </a:lnTo>
                  <a:lnTo>
                    <a:pt x="1048" y="312"/>
                  </a:lnTo>
                  <a:lnTo>
                    <a:pt x="1047" y="308"/>
                  </a:lnTo>
                  <a:lnTo>
                    <a:pt x="1046" y="306"/>
                  </a:lnTo>
                  <a:lnTo>
                    <a:pt x="1040" y="301"/>
                  </a:lnTo>
                  <a:lnTo>
                    <a:pt x="1033" y="297"/>
                  </a:lnTo>
                  <a:lnTo>
                    <a:pt x="1024" y="294"/>
                  </a:lnTo>
                  <a:lnTo>
                    <a:pt x="1015" y="294"/>
                  </a:lnTo>
                  <a:lnTo>
                    <a:pt x="1015" y="294"/>
                  </a:lnTo>
                  <a:lnTo>
                    <a:pt x="1004" y="295"/>
                  </a:lnTo>
                  <a:lnTo>
                    <a:pt x="988" y="297"/>
                  </a:lnTo>
                  <a:lnTo>
                    <a:pt x="980" y="300"/>
                  </a:lnTo>
                  <a:lnTo>
                    <a:pt x="974" y="303"/>
                  </a:lnTo>
                  <a:lnTo>
                    <a:pt x="969" y="306"/>
                  </a:lnTo>
                  <a:lnTo>
                    <a:pt x="969" y="308"/>
                  </a:lnTo>
                  <a:lnTo>
                    <a:pt x="969" y="310"/>
                  </a:lnTo>
                  <a:lnTo>
                    <a:pt x="969" y="310"/>
                  </a:lnTo>
                  <a:lnTo>
                    <a:pt x="970" y="310"/>
                  </a:lnTo>
                  <a:lnTo>
                    <a:pt x="971" y="312"/>
                  </a:lnTo>
                  <a:lnTo>
                    <a:pt x="979" y="310"/>
                  </a:lnTo>
                  <a:lnTo>
                    <a:pt x="1000" y="307"/>
                  </a:lnTo>
                  <a:lnTo>
                    <a:pt x="1011" y="306"/>
                  </a:lnTo>
                  <a:lnTo>
                    <a:pt x="1023" y="306"/>
                  </a:lnTo>
                  <a:lnTo>
                    <a:pt x="1033" y="307"/>
                  </a:lnTo>
                  <a:lnTo>
                    <a:pt x="1036" y="309"/>
                  </a:lnTo>
                  <a:lnTo>
                    <a:pt x="1040" y="312"/>
                  </a:lnTo>
                  <a:lnTo>
                    <a:pt x="1040" y="312"/>
                  </a:lnTo>
                  <a:lnTo>
                    <a:pt x="1035" y="315"/>
                  </a:lnTo>
                  <a:lnTo>
                    <a:pt x="1030" y="318"/>
                  </a:lnTo>
                  <a:lnTo>
                    <a:pt x="1020" y="322"/>
                  </a:lnTo>
                  <a:lnTo>
                    <a:pt x="1007" y="324"/>
                  </a:lnTo>
                  <a:lnTo>
                    <a:pt x="994" y="325"/>
                  </a:lnTo>
                  <a:lnTo>
                    <a:pt x="969" y="326"/>
                  </a:lnTo>
                  <a:lnTo>
                    <a:pt x="957" y="326"/>
                  </a:lnTo>
                  <a:lnTo>
                    <a:pt x="946" y="328"/>
                  </a:lnTo>
                  <a:lnTo>
                    <a:pt x="946" y="328"/>
                  </a:lnTo>
                  <a:lnTo>
                    <a:pt x="948" y="325"/>
                  </a:lnTo>
                  <a:lnTo>
                    <a:pt x="951" y="321"/>
                  </a:lnTo>
                  <a:lnTo>
                    <a:pt x="952" y="316"/>
                  </a:lnTo>
                  <a:lnTo>
                    <a:pt x="952" y="313"/>
                  </a:lnTo>
                  <a:lnTo>
                    <a:pt x="951" y="308"/>
                  </a:lnTo>
                  <a:lnTo>
                    <a:pt x="948" y="304"/>
                  </a:lnTo>
                  <a:lnTo>
                    <a:pt x="946" y="301"/>
                  </a:lnTo>
                  <a:lnTo>
                    <a:pt x="942" y="297"/>
                  </a:lnTo>
                  <a:lnTo>
                    <a:pt x="942" y="297"/>
                  </a:lnTo>
                  <a:lnTo>
                    <a:pt x="948" y="286"/>
                  </a:lnTo>
                  <a:lnTo>
                    <a:pt x="951" y="280"/>
                  </a:lnTo>
                  <a:lnTo>
                    <a:pt x="952" y="273"/>
                  </a:lnTo>
                  <a:lnTo>
                    <a:pt x="952" y="273"/>
                  </a:lnTo>
                  <a:lnTo>
                    <a:pt x="980" y="274"/>
                  </a:lnTo>
                  <a:lnTo>
                    <a:pt x="1028" y="274"/>
                  </a:lnTo>
                  <a:lnTo>
                    <a:pt x="1052" y="274"/>
                  </a:lnTo>
                  <a:lnTo>
                    <a:pt x="1072" y="273"/>
                  </a:lnTo>
                  <a:lnTo>
                    <a:pt x="1088" y="271"/>
                  </a:lnTo>
                  <a:lnTo>
                    <a:pt x="1092" y="269"/>
                  </a:lnTo>
                  <a:lnTo>
                    <a:pt x="1094" y="267"/>
                  </a:lnTo>
                  <a:lnTo>
                    <a:pt x="1094" y="267"/>
                  </a:lnTo>
                  <a:close/>
                  <a:moveTo>
                    <a:pt x="265" y="332"/>
                  </a:moveTo>
                  <a:lnTo>
                    <a:pt x="265" y="332"/>
                  </a:lnTo>
                  <a:lnTo>
                    <a:pt x="264" y="327"/>
                  </a:lnTo>
                  <a:lnTo>
                    <a:pt x="262" y="322"/>
                  </a:lnTo>
                  <a:lnTo>
                    <a:pt x="262" y="322"/>
                  </a:lnTo>
                  <a:lnTo>
                    <a:pt x="268" y="325"/>
                  </a:lnTo>
                  <a:lnTo>
                    <a:pt x="277" y="330"/>
                  </a:lnTo>
                  <a:lnTo>
                    <a:pt x="285" y="335"/>
                  </a:lnTo>
                  <a:lnTo>
                    <a:pt x="288" y="335"/>
                  </a:lnTo>
                  <a:lnTo>
                    <a:pt x="290" y="335"/>
                  </a:lnTo>
                  <a:lnTo>
                    <a:pt x="290" y="335"/>
                  </a:lnTo>
                  <a:lnTo>
                    <a:pt x="291" y="336"/>
                  </a:lnTo>
                  <a:lnTo>
                    <a:pt x="291" y="336"/>
                  </a:lnTo>
                  <a:lnTo>
                    <a:pt x="289" y="338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82" y="342"/>
                  </a:lnTo>
                  <a:lnTo>
                    <a:pt x="276" y="341"/>
                  </a:lnTo>
                  <a:lnTo>
                    <a:pt x="271" y="338"/>
                  </a:lnTo>
                  <a:lnTo>
                    <a:pt x="266" y="336"/>
                  </a:lnTo>
                  <a:lnTo>
                    <a:pt x="266" y="336"/>
                  </a:lnTo>
                  <a:lnTo>
                    <a:pt x="265" y="332"/>
                  </a:lnTo>
                  <a:lnTo>
                    <a:pt x="265" y="332"/>
                  </a:lnTo>
                  <a:close/>
                  <a:moveTo>
                    <a:pt x="284" y="321"/>
                  </a:moveTo>
                  <a:lnTo>
                    <a:pt x="284" y="321"/>
                  </a:lnTo>
                  <a:lnTo>
                    <a:pt x="285" y="320"/>
                  </a:lnTo>
                  <a:lnTo>
                    <a:pt x="285" y="320"/>
                  </a:lnTo>
                  <a:lnTo>
                    <a:pt x="286" y="322"/>
                  </a:lnTo>
                  <a:lnTo>
                    <a:pt x="288" y="325"/>
                  </a:lnTo>
                  <a:lnTo>
                    <a:pt x="288" y="325"/>
                  </a:lnTo>
                  <a:lnTo>
                    <a:pt x="284" y="321"/>
                  </a:lnTo>
                  <a:lnTo>
                    <a:pt x="284" y="321"/>
                  </a:lnTo>
                  <a:close/>
                  <a:moveTo>
                    <a:pt x="924" y="316"/>
                  </a:moveTo>
                  <a:lnTo>
                    <a:pt x="924" y="316"/>
                  </a:lnTo>
                  <a:lnTo>
                    <a:pt x="932" y="324"/>
                  </a:lnTo>
                  <a:lnTo>
                    <a:pt x="932" y="324"/>
                  </a:lnTo>
                  <a:lnTo>
                    <a:pt x="930" y="325"/>
                  </a:lnTo>
                  <a:lnTo>
                    <a:pt x="930" y="325"/>
                  </a:lnTo>
                  <a:lnTo>
                    <a:pt x="923" y="326"/>
                  </a:lnTo>
                  <a:lnTo>
                    <a:pt x="915" y="324"/>
                  </a:lnTo>
                  <a:lnTo>
                    <a:pt x="908" y="321"/>
                  </a:lnTo>
                  <a:lnTo>
                    <a:pt x="905" y="318"/>
                  </a:lnTo>
                  <a:lnTo>
                    <a:pt x="903" y="315"/>
                  </a:lnTo>
                  <a:lnTo>
                    <a:pt x="903" y="315"/>
                  </a:lnTo>
                  <a:lnTo>
                    <a:pt x="906" y="313"/>
                  </a:lnTo>
                  <a:lnTo>
                    <a:pt x="906" y="313"/>
                  </a:lnTo>
                  <a:lnTo>
                    <a:pt x="911" y="316"/>
                  </a:lnTo>
                  <a:lnTo>
                    <a:pt x="916" y="319"/>
                  </a:lnTo>
                  <a:lnTo>
                    <a:pt x="920" y="319"/>
                  </a:lnTo>
                  <a:lnTo>
                    <a:pt x="924" y="316"/>
                  </a:lnTo>
                  <a:lnTo>
                    <a:pt x="924" y="316"/>
                  </a:lnTo>
                  <a:close/>
                  <a:moveTo>
                    <a:pt x="910" y="302"/>
                  </a:moveTo>
                  <a:lnTo>
                    <a:pt x="910" y="302"/>
                  </a:lnTo>
                  <a:lnTo>
                    <a:pt x="914" y="301"/>
                  </a:lnTo>
                  <a:lnTo>
                    <a:pt x="914" y="301"/>
                  </a:lnTo>
                  <a:lnTo>
                    <a:pt x="920" y="303"/>
                  </a:lnTo>
                  <a:lnTo>
                    <a:pt x="920" y="303"/>
                  </a:lnTo>
                  <a:lnTo>
                    <a:pt x="915" y="302"/>
                  </a:lnTo>
                  <a:lnTo>
                    <a:pt x="910" y="302"/>
                  </a:lnTo>
                  <a:lnTo>
                    <a:pt x="910" y="302"/>
                  </a:lnTo>
                  <a:close/>
                  <a:moveTo>
                    <a:pt x="942" y="265"/>
                  </a:moveTo>
                  <a:lnTo>
                    <a:pt x="942" y="265"/>
                  </a:lnTo>
                  <a:lnTo>
                    <a:pt x="909" y="265"/>
                  </a:lnTo>
                  <a:lnTo>
                    <a:pt x="909" y="265"/>
                  </a:lnTo>
                  <a:lnTo>
                    <a:pt x="906" y="259"/>
                  </a:lnTo>
                  <a:lnTo>
                    <a:pt x="905" y="253"/>
                  </a:lnTo>
                  <a:lnTo>
                    <a:pt x="905" y="247"/>
                  </a:lnTo>
                  <a:lnTo>
                    <a:pt x="908" y="243"/>
                  </a:lnTo>
                  <a:lnTo>
                    <a:pt x="908" y="243"/>
                  </a:lnTo>
                  <a:lnTo>
                    <a:pt x="910" y="247"/>
                  </a:lnTo>
                  <a:lnTo>
                    <a:pt x="912" y="249"/>
                  </a:lnTo>
                  <a:lnTo>
                    <a:pt x="916" y="250"/>
                  </a:lnTo>
                  <a:lnTo>
                    <a:pt x="918" y="251"/>
                  </a:lnTo>
                  <a:lnTo>
                    <a:pt x="922" y="250"/>
                  </a:lnTo>
                  <a:lnTo>
                    <a:pt x="926" y="248"/>
                  </a:lnTo>
                  <a:lnTo>
                    <a:pt x="933" y="242"/>
                  </a:lnTo>
                  <a:lnTo>
                    <a:pt x="933" y="242"/>
                  </a:lnTo>
                  <a:lnTo>
                    <a:pt x="936" y="247"/>
                  </a:lnTo>
                  <a:lnTo>
                    <a:pt x="936" y="247"/>
                  </a:lnTo>
                  <a:lnTo>
                    <a:pt x="939" y="251"/>
                  </a:lnTo>
                  <a:lnTo>
                    <a:pt x="941" y="255"/>
                  </a:lnTo>
                  <a:lnTo>
                    <a:pt x="942" y="265"/>
                  </a:lnTo>
                  <a:lnTo>
                    <a:pt x="942" y="265"/>
                  </a:lnTo>
                  <a:close/>
                  <a:moveTo>
                    <a:pt x="915" y="236"/>
                  </a:moveTo>
                  <a:lnTo>
                    <a:pt x="915" y="236"/>
                  </a:lnTo>
                  <a:lnTo>
                    <a:pt x="920" y="235"/>
                  </a:lnTo>
                  <a:lnTo>
                    <a:pt x="924" y="236"/>
                  </a:lnTo>
                  <a:lnTo>
                    <a:pt x="924" y="236"/>
                  </a:lnTo>
                  <a:lnTo>
                    <a:pt x="917" y="241"/>
                  </a:lnTo>
                  <a:lnTo>
                    <a:pt x="917" y="241"/>
                  </a:lnTo>
                  <a:lnTo>
                    <a:pt x="915" y="236"/>
                  </a:lnTo>
                  <a:lnTo>
                    <a:pt x="915" y="236"/>
                  </a:lnTo>
                  <a:close/>
                  <a:moveTo>
                    <a:pt x="927" y="178"/>
                  </a:moveTo>
                  <a:lnTo>
                    <a:pt x="927" y="178"/>
                  </a:lnTo>
                  <a:lnTo>
                    <a:pt x="928" y="177"/>
                  </a:lnTo>
                  <a:lnTo>
                    <a:pt x="929" y="176"/>
                  </a:lnTo>
                  <a:lnTo>
                    <a:pt x="929" y="172"/>
                  </a:lnTo>
                  <a:lnTo>
                    <a:pt x="927" y="166"/>
                  </a:lnTo>
                  <a:lnTo>
                    <a:pt x="927" y="166"/>
                  </a:lnTo>
                  <a:lnTo>
                    <a:pt x="927" y="165"/>
                  </a:lnTo>
                  <a:lnTo>
                    <a:pt x="927" y="165"/>
                  </a:lnTo>
                  <a:lnTo>
                    <a:pt x="932" y="168"/>
                  </a:lnTo>
                  <a:lnTo>
                    <a:pt x="938" y="176"/>
                  </a:lnTo>
                  <a:lnTo>
                    <a:pt x="938" y="176"/>
                  </a:lnTo>
                  <a:lnTo>
                    <a:pt x="941" y="182"/>
                  </a:lnTo>
                  <a:lnTo>
                    <a:pt x="944" y="189"/>
                  </a:lnTo>
                  <a:lnTo>
                    <a:pt x="944" y="196"/>
                  </a:lnTo>
                  <a:lnTo>
                    <a:pt x="942" y="203"/>
                  </a:lnTo>
                  <a:lnTo>
                    <a:pt x="940" y="210"/>
                  </a:lnTo>
                  <a:lnTo>
                    <a:pt x="938" y="216"/>
                  </a:lnTo>
                  <a:lnTo>
                    <a:pt x="932" y="229"/>
                  </a:lnTo>
                  <a:lnTo>
                    <a:pt x="932" y="229"/>
                  </a:lnTo>
                  <a:lnTo>
                    <a:pt x="927" y="226"/>
                  </a:lnTo>
                  <a:lnTo>
                    <a:pt x="922" y="225"/>
                  </a:lnTo>
                  <a:lnTo>
                    <a:pt x="917" y="225"/>
                  </a:lnTo>
                  <a:lnTo>
                    <a:pt x="914" y="226"/>
                  </a:lnTo>
                  <a:lnTo>
                    <a:pt x="914" y="226"/>
                  </a:lnTo>
                  <a:lnTo>
                    <a:pt x="912" y="213"/>
                  </a:lnTo>
                  <a:lnTo>
                    <a:pt x="912" y="198"/>
                  </a:lnTo>
                  <a:lnTo>
                    <a:pt x="914" y="184"/>
                  </a:lnTo>
                  <a:lnTo>
                    <a:pt x="917" y="173"/>
                  </a:lnTo>
                  <a:lnTo>
                    <a:pt x="917" y="173"/>
                  </a:lnTo>
                  <a:lnTo>
                    <a:pt x="917" y="176"/>
                  </a:lnTo>
                  <a:lnTo>
                    <a:pt x="918" y="179"/>
                  </a:lnTo>
                  <a:lnTo>
                    <a:pt x="922" y="184"/>
                  </a:lnTo>
                  <a:lnTo>
                    <a:pt x="923" y="184"/>
                  </a:lnTo>
                  <a:lnTo>
                    <a:pt x="926" y="184"/>
                  </a:lnTo>
                  <a:lnTo>
                    <a:pt x="927" y="182"/>
                  </a:lnTo>
                  <a:lnTo>
                    <a:pt x="927" y="178"/>
                  </a:lnTo>
                  <a:lnTo>
                    <a:pt x="927" y="178"/>
                  </a:lnTo>
                  <a:close/>
                  <a:moveTo>
                    <a:pt x="915" y="115"/>
                  </a:moveTo>
                  <a:lnTo>
                    <a:pt x="915" y="115"/>
                  </a:lnTo>
                  <a:lnTo>
                    <a:pt x="920" y="117"/>
                  </a:lnTo>
                  <a:lnTo>
                    <a:pt x="920" y="117"/>
                  </a:lnTo>
                  <a:lnTo>
                    <a:pt x="917" y="118"/>
                  </a:lnTo>
                  <a:lnTo>
                    <a:pt x="917" y="118"/>
                  </a:lnTo>
                  <a:lnTo>
                    <a:pt x="915" y="118"/>
                  </a:lnTo>
                  <a:lnTo>
                    <a:pt x="915" y="118"/>
                  </a:lnTo>
                  <a:lnTo>
                    <a:pt x="915" y="115"/>
                  </a:lnTo>
                  <a:lnTo>
                    <a:pt x="915" y="115"/>
                  </a:lnTo>
                  <a:close/>
                  <a:moveTo>
                    <a:pt x="904" y="20"/>
                  </a:moveTo>
                  <a:lnTo>
                    <a:pt x="904" y="20"/>
                  </a:lnTo>
                  <a:lnTo>
                    <a:pt x="906" y="21"/>
                  </a:lnTo>
                  <a:lnTo>
                    <a:pt x="906" y="21"/>
                  </a:lnTo>
                  <a:lnTo>
                    <a:pt x="905" y="24"/>
                  </a:lnTo>
                  <a:lnTo>
                    <a:pt x="905" y="24"/>
                  </a:lnTo>
                  <a:lnTo>
                    <a:pt x="904" y="24"/>
                  </a:lnTo>
                  <a:lnTo>
                    <a:pt x="904" y="24"/>
                  </a:lnTo>
                  <a:lnTo>
                    <a:pt x="904" y="20"/>
                  </a:lnTo>
                  <a:lnTo>
                    <a:pt x="904" y="20"/>
                  </a:lnTo>
                  <a:close/>
                  <a:moveTo>
                    <a:pt x="904" y="44"/>
                  </a:moveTo>
                  <a:lnTo>
                    <a:pt x="904" y="44"/>
                  </a:lnTo>
                  <a:lnTo>
                    <a:pt x="904" y="50"/>
                  </a:lnTo>
                  <a:lnTo>
                    <a:pt x="904" y="50"/>
                  </a:lnTo>
                  <a:lnTo>
                    <a:pt x="903" y="44"/>
                  </a:lnTo>
                  <a:lnTo>
                    <a:pt x="903" y="44"/>
                  </a:lnTo>
                  <a:lnTo>
                    <a:pt x="904" y="44"/>
                  </a:lnTo>
                  <a:lnTo>
                    <a:pt x="904" y="44"/>
                  </a:lnTo>
                  <a:close/>
                  <a:moveTo>
                    <a:pt x="902" y="79"/>
                  </a:moveTo>
                  <a:lnTo>
                    <a:pt x="902" y="79"/>
                  </a:lnTo>
                  <a:lnTo>
                    <a:pt x="902" y="85"/>
                  </a:lnTo>
                  <a:lnTo>
                    <a:pt x="903" y="88"/>
                  </a:lnTo>
                  <a:lnTo>
                    <a:pt x="906" y="89"/>
                  </a:lnTo>
                  <a:lnTo>
                    <a:pt x="906" y="89"/>
                  </a:lnTo>
                  <a:lnTo>
                    <a:pt x="909" y="88"/>
                  </a:lnTo>
                  <a:lnTo>
                    <a:pt x="911" y="85"/>
                  </a:lnTo>
                  <a:lnTo>
                    <a:pt x="911" y="82"/>
                  </a:lnTo>
                  <a:lnTo>
                    <a:pt x="912" y="77"/>
                  </a:lnTo>
                  <a:lnTo>
                    <a:pt x="912" y="62"/>
                  </a:lnTo>
                  <a:lnTo>
                    <a:pt x="912" y="62"/>
                  </a:lnTo>
                  <a:lnTo>
                    <a:pt x="918" y="66"/>
                  </a:lnTo>
                  <a:lnTo>
                    <a:pt x="923" y="71"/>
                  </a:lnTo>
                  <a:lnTo>
                    <a:pt x="928" y="77"/>
                  </a:lnTo>
                  <a:lnTo>
                    <a:pt x="930" y="84"/>
                  </a:lnTo>
                  <a:lnTo>
                    <a:pt x="930" y="84"/>
                  </a:lnTo>
                  <a:lnTo>
                    <a:pt x="930" y="91"/>
                  </a:lnTo>
                  <a:lnTo>
                    <a:pt x="930" y="98"/>
                  </a:lnTo>
                  <a:lnTo>
                    <a:pt x="929" y="103"/>
                  </a:lnTo>
                  <a:lnTo>
                    <a:pt x="927" y="108"/>
                  </a:lnTo>
                  <a:lnTo>
                    <a:pt x="927" y="108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2" y="102"/>
                  </a:lnTo>
                  <a:lnTo>
                    <a:pt x="920" y="101"/>
                  </a:lnTo>
                  <a:lnTo>
                    <a:pt x="917" y="102"/>
                  </a:lnTo>
                  <a:lnTo>
                    <a:pt x="915" y="103"/>
                  </a:lnTo>
                  <a:lnTo>
                    <a:pt x="915" y="103"/>
                  </a:lnTo>
                  <a:lnTo>
                    <a:pt x="911" y="100"/>
                  </a:lnTo>
                  <a:lnTo>
                    <a:pt x="909" y="98"/>
                  </a:lnTo>
                  <a:lnTo>
                    <a:pt x="908" y="101"/>
                  </a:lnTo>
                  <a:lnTo>
                    <a:pt x="906" y="104"/>
                  </a:lnTo>
                  <a:lnTo>
                    <a:pt x="906" y="114"/>
                  </a:lnTo>
                  <a:lnTo>
                    <a:pt x="906" y="120"/>
                  </a:lnTo>
                  <a:lnTo>
                    <a:pt x="906" y="120"/>
                  </a:lnTo>
                  <a:lnTo>
                    <a:pt x="904" y="120"/>
                  </a:lnTo>
                  <a:lnTo>
                    <a:pt x="902" y="118"/>
                  </a:lnTo>
                  <a:lnTo>
                    <a:pt x="902" y="118"/>
                  </a:lnTo>
                  <a:lnTo>
                    <a:pt x="900" y="115"/>
                  </a:lnTo>
                  <a:lnTo>
                    <a:pt x="898" y="110"/>
                  </a:lnTo>
                  <a:lnTo>
                    <a:pt x="894" y="103"/>
                  </a:lnTo>
                  <a:lnTo>
                    <a:pt x="894" y="103"/>
                  </a:lnTo>
                  <a:lnTo>
                    <a:pt x="894" y="97"/>
                  </a:lnTo>
                  <a:lnTo>
                    <a:pt x="893" y="94"/>
                  </a:lnTo>
                  <a:lnTo>
                    <a:pt x="892" y="92"/>
                  </a:lnTo>
                  <a:lnTo>
                    <a:pt x="891" y="91"/>
                  </a:lnTo>
                  <a:lnTo>
                    <a:pt x="891" y="91"/>
                  </a:lnTo>
                  <a:lnTo>
                    <a:pt x="889" y="84"/>
                  </a:lnTo>
                  <a:lnTo>
                    <a:pt x="889" y="77"/>
                  </a:lnTo>
                  <a:lnTo>
                    <a:pt x="889" y="73"/>
                  </a:lnTo>
                  <a:lnTo>
                    <a:pt x="891" y="70"/>
                  </a:lnTo>
                  <a:lnTo>
                    <a:pt x="893" y="67"/>
                  </a:lnTo>
                  <a:lnTo>
                    <a:pt x="897" y="65"/>
                  </a:lnTo>
                  <a:lnTo>
                    <a:pt x="897" y="65"/>
                  </a:lnTo>
                  <a:lnTo>
                    <a:pt x="898" y="72"/>
                  </a:lnTo>
                  <a:lnTo>
                    <a:pt x="902" y="79"/>
                  </a:lnTo>
                  <a:lnTo>
                    <a:pt x="902" y="79"/>
                  </a:lnTo>
                  <a:close/>
                  <a:moveTo>
                    <a:pt x="791" y="35"/>
                  </a:moveTo>
                  <a:lnTo>
                    <a:pt x="791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91" y="35"/>
                  </a:lnTo>
                  <a:lnTo>
                    <a:pt x="791" y="35"/>
                  </a:lnTo>
                  <a:close/>
                  <a:moveTo>
                    <a:pt x="691" y="32"/>
                  </a:moveTo>
                  <a:lnTo>
                    <a:pt x="691" y="32"/>
                  </a:lnTo>
                  <a:lnTo>
                    <a:pt x="713" y="33"/>
                  </a:lnTo>
                  <a:lnTo>
                    <a:pt x="713" y="33"/>
                  </a:lnTo>
                  <a:lnTo>
                    <a:pt x="691" y="32"/>
                  </a:lnTo>
                  <a:lnTo>
                    <a:pt x="691" y="32"/>
                  </a:lnTo>
                  <a:lnTo>
                    <a:pt x="691" y="32"/>
                  </a:lnTo>
                  <a:lnTo>
                    <a:pt x="691" y="32"/>
                  </a:lnTo>
                  <a:close/>
                  <a:moveTo>
                    <a:pt x="285" y="53"/>
                  </a:moveTo>
                  <a:lnTo>
                    <a:pt x="285" y="53"/>
                  </a:lnTo>
                  <a:lnTo>
                    <a:pt x="360" y="49"/>
                  </a:lnTo>
                  <a:lnTo>
                    <a:pt x="434" y="45"/>
                  </a:lnTo>
                  <a:lnTo>
                    <a:pt x="509" y="43"/>
                  </a:lnTo>
                  <a:lnTo>
                    <a:pt x="584" y="41"/>
                  </a:lnTo>
                  <a:lnTo>
                    <a:pt x="584" y="41"/>
                  </a:lnTo>
                  <a:lnTo>
                    <a:pt x="661" y="42"/>
                  </a:lnTo>
                  <a:lnTo>
                    <a:pt x="738" y="44"/>
                  </a:lnTo>
                  <a:lnTo>
                    <a:pt x="816" y="45"/>
                  </a:lnTo>
                  <a:lnTo>
                    <a:pt x="855" y="45"/>
                  </a:lnTo>
                  <a:lnTo>
                    <a:pt x="893" y="44"/>
                  </a:lnTo>
                  <a:lnTo>
                    <a:pt x="893" y="44"/>
                  </a:lnTo>
                  <a:lnTo>
                    <a:pt x="894" y="55"/>
                  </a:lnTo>
                  <a:lnTo>
                    <a:pt x="894" y="55"/>
                  </a:lnTo>
                  <a:lnTo>
                    <a:pt x="887" y="59"/>
                  </a:lnTo>
                  <a:lnTo>
                    <a:pt x="883" y="65"/>
                  </a:lnTo>
                  <a:lnTo>
                    <a:pt x="881" y="71"/>
                  </a:lnTo>
                  <a:lnTo>
                    <a:pt x="880" y="78"/>
                  </a:lnTo>
                  <a:lnTo>
                    <a:pt x="880" y="85"/>
                  </a:lnTo>
                  <a:lnTo>
                    <a:pt x="881" y="92"/>
                  </a:lnTo>
                  <a:lnTo>
                    <a:pt x="886" y="107"/>
                  </a:lnTo>
                  <a:lnTo>
                    <a:pt x="886" y="107"/>
                  </a:lnTo>
                  <a:lnTo>
                    <a:pt x="888" y="115"/>
                  </a:lnTo>
                  <a:lnTo>
                    <a:pt x="892" y="123"/>
                  </a:lnTo>
                  <a:lnTo>
                    <a:pt x="896" y="126"/>
                  </a:lnTo>
                  <a:lnTo>
                    <a:pt x="899" y="129"/>
                  </a:lnTo>
                  <a:lnTo>
                    <a:pt x="903" y="130"/>
                  </a:lnTo>
                  <a:lnTo>
                    <a:pt x="908" y="130"/>
                  </a:lnTo>
                  <a:lnTo>
                    <a:pt x="908" y="130"/>
                  </a:lnTo>
                  <a:lnTo>
                    <a:pt x="911" y="145"/>
                  </a:lnTo>
                  <a:lnTo>
                    <a:pt x="915" y="159"/>
                  </a:lnTo>
                  <a:lnTo>
                    <a:pt x="915" y="159"/>
                  </a:lnTo>
                  <a:lnTo>
                    <a:pt x="912" y="162"/>
                  </a:lnTo>
                  <a:lnTo>
                    <a:pt x="910" y="166"/>
                  </a:lnTo>
                  <a:lnTo>
                    <a:pt x="906" y="176"/>
                  </a:lnTo>
                  <a:lnTo>
                    <a:pt x="904" y="188"/>
                  </a:lnTo>
                  <a:lnTo>
                    <a:pt x="903" y="198"/>
                  </a:lnTo>
                  <a:lnTo>
                    <a:pt x="903" y="198"/>
                  </a:lnTo>
                  <a:lnTo>
                    <a:pt x="900" y="202"/>
                  </a:lnTo>
                  <a:lnTo>
                    <a:pt x="900" y="206"/>
                  </a:lnTo>
                  <a:lnTo>
                    <a:pt x="899" y="215"/>
                  </a:lnTo>
                  <a:lnTo>
                    <a:pt x="902" y="225"/>
                  </a:lnTo>
                  <a:lnTo>
                    <a:pt x="903" y="232"/>
                  </a:lnTo>
                  <a:lnTo>
                    <a:pt x="903" y="232"/>
                  </a:lnTo>
                  <a:lnTo>
                    <a:pt x="898" y="238"/>
                  </a:lnTo>
                  <a:lnTo>
                    <a:pt x="897" y="245"/>
                  </a:lnTo>
                  <a:lnTo>
                    <a:pt x="896" y="255"/>
                  </a:lnTo>
                  <a:lnTo>
                    <a:pt x="898" y="265"/>
                  </a:lnTo>
                  <a:lnTo>
                    <a:pt x="898" y="265"/>
                  </a:lnTo>
                  <a:lnTo>
                    <a:pt x="750" y="268"/>
                  </a:lnTo>
                  <a:lnTo>
                    <a:pt x="602" y="272"/>
                  </a:lnTo>
                  <a:lnTo>
                    <a:pt x="454" y="275"/>
                  </a:lnTo>
                  <a:lnTo>
                    <a:pt x="379" y="277"/>
                  </a:lnTo>
                  <a:lnTo>
                    <a:pt x="306" y="275"/>
                  </a:lnTo>
                  <a:lnTo>
                    <a:pt x="306" y="275"/>
                  </a:lnTo>
                  <a:lnTo>
                    <a:pt x="306" y="265"/>
                  </a:lnTo>
                  <a:lnTo>
                    <a:pt x="306" y="260"/>
                  </a:lnTo>
                  <a:lnTo>
                    <a:pt x="303" y="255"/>
                  </a:lnTo>
                  <a:lnTo>
                    <a:pt x="303" y="255"/>
                  </a:lnTo>
                  <a:lnTo>
                    <a:pt x="301" y="250"/>
                  </a:lnTo>
                  <a:lnTo>
                    <a:pt x="298" y="245"/>
                  </a:lnTo>
                  <a:lnTo>
                    <a:pt x="295" y="242"/>
                  </a:lnTo>
                  <a:lnTo>
                    <a:pt x="290" y="239"/>
                  </a:lnTo>
                  <a:lnTo>
                    <a:pt x="290" y="239"/>
                  </a:lnTo>
                  <a:lnTo>
                    <a:pt x="294" y="231"/>
                  </a:lnTo>
                  <a:lnTo>
                    <a:pt x="295" y="221"/>
                  </a:lnTo>
                  <a:lnTo>
                    <a:pt x="296" y="210"/>
                  </a:lnTo>
                  <a:lnTo>
                    <a:pt x="296" y="200"/>
                  </a:lnTo>
                  <a:lnTo>
                    <a:pt x="295" y="189"/>
                  </a:lnTo>
                  <a:lnTo>
                    <a:pt x="292" y="179"/>
                  </a:lnTo>
                  <a:lnTo>
                    <a:pt x="289" y="170"/>
                  </a:lnTo>
                  <a:lnTo>
                    <a:pt x="283" y="162"/>
                  </a:lnTo>
                  <a:lnTo>
                    <a:pt x="283" y="162"/>
                  </a:lnTo>
                  <a:lnTo>
                    <a:pt x="284" y="151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8" y="138"/>
                  </a:lnTo>
                  <a:lnTo>
                    <a:pt x="290" y="135"/>
                  </a:lnTo>
                  <a:lnTo>
                    <a:pt x="295" y="125"/>
                  </a:lnTo>
                  <a:lnTo>
                    <a:pt x="296" y="114"/>
                  </a:lnTo>
                  <a:lnTo>
                    <a:pt x="296" y="103"/>
                  </a:lnTo>
                  <a:lnTo>
                    <a:pt x="295" y="92"/>
                  </a:lnTo>
                  <a:lnTo>
                    <a:pt x="292" y="82"/>
                  </a:lnTo>
                  <a:lnTo>
                    <a:pt x="288" y="72"/>
                  </a:lnTo>
                  <a:lnTo>
                    <a:pt x="283" y="64"/>
                  </a:lnTo>
                  <a:lnTo>
                    <a:pt x="283" y="64"/>
                  </a:lnTo>
                  <a:lnTo>
                    <a:pt x="285" y="53"/>
                  </a:lnTo>
                  <a:lnTo>
                    <a:pt x="285" y="53"/>
                  </a:lnTo>
                  <a:close/>
                  <a:moveTo>
                    <a:pt x="272" y="24"/>
                  </a:moveTo>
                  <a:lnTo>
                    <a:pt x="272" y="24"/>
                  </a:lnTo>
                  <a:lnTo>
                    <a:pt x="273" y="27"/>
                  </a:lnTo>
                  <a:lnTo>
                    <a:pt x="273" y="27"/>
                  </a:lnTo>
                  <a:lnTo>
                    <a:pt x="271" y="27"/>
                  </a:lnTo>
                  <a:lnTo>
                    <a:pt x="271" y="27"/>
                  </a:lnTo>
                  <a:lnTo>
                    <a:pt x="272" y="24"/>
                  </a:lnTo>
                  <a:lnTo>
                    <a:pt x="272" y="24"/>
                  </a:lnTo>
                  <a:close/>
                  <a:moveTo>
                    <a:pt x="270" y="43"/>
                  </a:moveTo>
                  <a:lnTo>
                    <a:pt x="270" y="43"/>
                  </a:lnTo>
                  <a:lnTo>
                    <a:pt x="273" y="42"/>
                  </a:lnTo>
                  <a:lnTo>
                    <a:pt x="273" y="42"/>
                  </a:lnTo>
                  <a:lnTo>
                    <a:pt x="277" y="43"/>
                  </a:lnTo>
                  <a:lnTo>
                    <a:pt x="277" y="43"/>
                  </a:lnTo>
                  <a:lnTo>
                    <a:pt x="277" y="44"/>
                  </a:lnTo>
                  <a:lnTo>
                    <a:pt x="277" y="44"/>
                  </a:lnTo>
                  <a:lnTo>
                    <a:pt x="270" y="44"/>
                  </a:lnTo>
                  <a:lnTo>
                    <a:pt x="270" y="44"/>
                  </a:lnTo>
                  <a:lnTo>
                    <a:pt x="270" y="43"/>
                  </a:lnTo>
                  <a:lnTo>
                    <a:pt x="270" y="43"/>
                  </a:lnTo>
                  <a:close/>
                  <a:moveTo>
                    <a:pt x="271" y="54"/>
                  </a:moveTo>
                  <a:lnTo>
                    <a:pt x="271" y="54"/>
                  </a:lnTo>
                  <a:lnTo>
                    <a:pt x="271" y="54"/>
                  </a:lnTo>
                  <a:lnTo>
                    <a:pt x="271" y="54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271" y="54"/>
                  </a:lnTo>
                  <a:lnTo>
                    <a:pt x="271" y="54"/>
                  </a:lnTo>
                  <a:close/>
                  <a:moveTo>
                    <a:pt x="272" y="66"/>
                  </a:moveTo>
                  <a:lnTo>
                    <a:pt x="272" y="66"/>
                  </a:lnTo>
                  <a:lnTo>
                    <a:pt x="271" y="68"/>
                  </a:lnTo>
                  <a:lnTo>
                    <a:pt x="271" y="68"/>
                  </a:lnTo>
                  <a:lnTo>
                    <a:pt x="271" y="66"/>
                  </a:lnTo>
                  <a:lnTo>
                    <a:pt x="271" y="66"/>
                  </a:lnTo>
                  <a:lnTo>
                    <a:pt x="272" y="66"/>
                  </a:lnTo>
                  <a:lnTo>
                    <a:pt x="272" y="66"/>
                  </a:lnTo>
                  <a:close/>
                  <a:moveTo>
                    <a:pt x="279" y="76"/>
                  </a:moveTo>
                  <a:lnTo>
                    <a:pt x="279" y="76"/>
                  </a:lnTo>
                  <a:lnTo>
                    <a:pt x="284" y="88"/>
                  </a:lnTo>
                  <a:lnTo>
                    <a:pt x="286" y="102"/>
                  </a:lnTo>
                  <a:lnTo>
                    <a:pt x="286" y="109"/>
                  </a:lnTo>
                  <a:lnTo>
                    <a:pt x="286" y="117"/>
                  </a:lnTo>
                  <a:lnTo>
                    <a:pt x="284" y="123"/>
                  </a:lnTo>
                  <a:lnTo>
                    <a:pt x="282" y="129"/>
                  </a:lnTo>
                  <a:lnTo>
                    <a:pt x="282" y="129"/>
                  </a:lnTo>
                  <a:lnTo>
                    <a:pt x="279" y="124"/>
                  </a:lnTo>
                  <a:lnTo>
                    <a:pt x="276" y="120"/>
                  </a:lnTo>
                  <a:lnTo>
                    <a:pt x="273" y="119"/>
                  </a:lnTo>
                  <a:lnTo>
                    <a:pt x="270" y="119"/>
                  </a:lnTo>
                  <a:lnTo>
                    <a:pt x="267" y="120"/>
                  </a:lnTo>
                  <a:lnTo>
                    <a:pt x="266" y="121"/>
                  </a:lnTo>
                  <a:lnTo>
                    <a:pt x="267" y="124"/>
                  </a:lnTo>
                  <a:lnTo>
                    <a:pt x="270" y="127"/>
                  </a:lnTo>
                  <a:lnTo>
                    <a:pt x="270" y="127"/>
                  </a:lnTo>
                  <a:lnTo>
                    <a:pt x="267" y="129"/>
                  </a:lnTo>
                  <a:lnTo>
                    <a:pt x="266" y="131"/>
                  </a:lnTo>
                  <a:lnTo>
                    <a:pt x="265" y="13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2" y="133"/>
                  </a:lnTo>
                  <a:lnTo>
                    <a:pt x="259" y="130"/>
                  </a:lnTo>
                  <a:lnTo>
                    <a:pt x="256" y="125"/>
                  </a:lnTo>
                  <a:lnTo>
                    <a:pt x="254" y="119"/>
                  </a:lnTo>
                  <a:lnTo>
                    <a:pt x="254" y="119"/>
                  </a:lnTo>
                  <a:lnTo>
                    <a:pt x="255" y="115"/>
                  </a:lnTo>
                  <a:lnTo>
                    <a:pt x="255" y="112"/>
                  </a:lnTo>
                  <a:lnTo>
                    <a:pt x="254" y="109"/>
                  </a:lnTo>
                  <a:lnTo>
                    <a:pt x="252" y="106"/>
                  </a:lnTo>
                  <a:lnTo>
                    <a:pt x="252" y="106"/>
                  </a:lnTo>
                  <a:lnTo>
                    <a:pt x="250" y="97"/>
                  </a:lnTo>
                  <a:lnTo>
                    <a:pt x="250" y="92"/>
                  </a:lnTo>
                  <a:lnTo>
                    <a:pt x="248" y="90"/>
                  </a:lnTo>
                  <a:lnTo>
                    <a:pt x="248" y="90"/>
                  </a:lnTo>
                  <a:lnTo>
                    <a:pt x="248" y="82"/>
                  </a:lnTo>
                  <a:lnTo>
                    <a:pt x="250" y="74"/>
                  </a:lnTo>
                  <a:lnTo>
                    <a:pt x="253" y="71"/>
                  </a:lnTo>
                  <a:lnTo>
                    <a:pt x="255" y="67"/>
                  </a:lnTo>
                  <a:lnTo>
                    <a:pt x="258" y="65"/>
                  </a:lnTo>
                  <a:lnTo>
                    <a:pt x="261" y="64"/>
                  </a:lnTo>
                  <a:lnTo>
                    <a:pt x="261" y="64"/>
                  </a:lnTo>
                  <a:lnTo>
                    <a:pt x="262" y="76"/>
                  </a:lnTo>
                  <a:lnTo>
                    <a:pt x="264" y="80"/>
                  </a:lnTo>
                  <a:lnTo>
                    <a:pt x="266" y="85"/>
                  </a:lnTo>
                  <a:lnTo>
                    <a:pt x="268" y="86"/>
                  </a:lnTo>
                  <a:lnTo>
                    <a:pt x="271" y="86"/>
                  </a:lnTo>
                  <a:lnTo>
                    <a:pt x="274" y="83"/>
                  </a:lnTo>
                  <a:lnTo>
                    <a:pt x="279" y="76"/>
                  </a:lnTo>
                  <a:lnTo>
                    <a:pt x="279" y="76"/>
                  </a:lnTo>
                  <a:close/>
                  <a:moveTo>
                    <a:pt x="254" y="37"/>
                  </a:moveTo>
                  <a:lnTo>
                    <a:pt x="254" y="37"/>
                  </a:lnTo>
                  <a:lnTo>
                    <a:pt x="241" y="38"/>
                  </a:lnTo>
                  <a:lnTo>
                    <a:pt x="226" y="38"/>
                  </a:lnTo>
                  <a:lnTo>
                    <a:pt x="226" y="38"/>
                  </a:lnTo>
                  <a:lnTo>
                    <a:pt x="254" y="37"/>
                  </a:lnTo>
                  <a:lnTo>
                    <a:pt x="254" y="37"/>
                  </a:lnTo>
                  <a:close/>
                  <a:moveTo>
                    <a:pt x="67" y="31"/>
                  </a:moveTo>
                  <a:lnTo>
                    <a:pt x="67" y="31"/>
                  </a:lnTo>
                  <a:lnTo>
                    <a:pt x="49" y="33"/>
                  </a:lnTo>
                  <a:lnTo>
                    <a:pt x="41" y="33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41" y="32"/>
                  </a:lnTo>
                  <a:lnTo>
                    <a:pt x="49" y="31"/>
                  </a:lnTo>
                  <a:lnTo>
                    <a:pt x="67" y="31"/>
                  </a:lnTo>
                  <a:lnTo>
                    <a:pt x="67" y="31"/>
                  </a:lnTo>
                  <a:close/>
                  <a:moveTo>
                    <a:pt x="16" y="41"/>
                  </a:moveTo>
                  <a:lnTo>
                    <a:pt x="16" y="41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6" y="41"/>
                  </a:lnTo>
                  <a:lnTo>
                    <a:pt x="16" y="4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593" y="5480"/>
              <a:ext cx="304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latin typeface="Comic Sans MS" panose="030F0702030302020204" charset="0"/>
                  <a:cs typeface="Comic Sans MS" panose="030F0702030302020204" charset="0"/>
                </a:rPr>
                <a:t>Contents</a:t>
              </a:r>
              <a:endParaRPr lang="en-US" altLang="zh-CN" sz="2800">
                <a:latin typeface="Comic Sans MS" panose="030F0702030302020204" charset="0"/>
                <a:cs typeface="Comic Sans MS" panose="030F07020303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 slides</a:t>
            </a:r>
            <a:endParaRPr kumimoji="1" lang="en-US" altLang="zh-CN" dirty="0"/>
          </a:p>
          <a:p>
            <a:r>
              <a:rPr kumimoji="1" lang="en-US" altLang="zh-CN" dirty="0"/>
              <a:t>Do homework by yourself</a:t>
            </a:r>
            <a:endParaRPr kumimoji="1" lang="en-US" altLang="zh-CN" dirty="0"/>
          </a:p>
          <a:p>
            <a:r>
              <a:rPr kumimoji="1" lang="en-US" altLang="zh-CN" dirty="0"/>
              <a:t>Do sample exam individually</a:t>
            </a:r>
            <a:endParaRPr kumimoji="1" lang="en-US" altLang="zh-CN" dirty="0"/>
          </a:p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4" y="1774381"/>
            <a:ext cx="3252377" cy="3283954"/>
          </a:xfrm>
          <a:prstGeom prst="rect">
            <a:avLst/>
          </a:prstGeom>
        </p:spPr>
      </p:pic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8072814" y="347923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837940" y="3479165"/>
            <a:ext cx="4171315" cy="45974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flipH="1">
            <a:off x="4361815" y="3124835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Instructor &amp; TAs</a:t>
            </a:r>
            <a:endParaRPr lang="en-US" altLang="zh-CN" sz="3200" dirty="0" smtClean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675" y="2052955"/>
            <a:ext cx="2475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Comic Sans MS" panose="030F0702030302020204" charset="0"/>
                <a:cs typeface="Comic Sans MS" panose="030F0702030302020204" charset="0"/>
              </a:rPr>
              <a:t>Part 1</a:t>
            </a:r>
            <a:endParaRPr lang="en-US" altLang="zh-CN" sz="6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" y="389255"/>
            <a:ext cx="7587615" cy="99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985219" y="444164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Instructor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pic>
        <p:nvPicPr>
          <p:cNvPr id="3" name="图片 2" descr="Zachiri-McKenzi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" y="2288540"/>
            <a:ext cx="2392680" cy="30308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577590" y="1553845"/>
            <a:ext cx="541718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Comic Sans MS" panose="030F0702030302020204" charset="0"/>
                <a:cs typeface="Comic Sans MS" panose="030F0702030302020204" charset="0"/>
              </a:rPr>
              <a:t>Zachiri Mckenzi</a:t>
            </a:r>
            <a:endParaRPr lang="en-US" altLang="zh-CN" sz="32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Office: 441B@JI Building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Email: zachiri.mckenzie@sjtu.edu.cn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Comment: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  <a:p>
            <a:pPr indent="0">
              <a:buClr>
                <a:srgbClr val="262626"/>
              </a:buClr>
              <a:buSzPct val="50000"/>
              <a:buFont typeface="Wingdings" panose="05000000000000000000" charset="0"/>
              <a:buNone/>
            </a:pPr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Very reliable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  <a:p>
            <a:pPr indent="0">
              <a:buClr>
                <a:srgbClr val="262626"/>
              </a:buClr>
              <a:buSzPct val="50000"/>
              <a:buFont typeface="Wingdings" panose="05000000000000000000" charset="0"/>
              <a:buNone/>
            </a:pPr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Very helpful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  <a:p>
            <a:pPr indent="0">
              <a:buClr>
                <a:srgbClr val="262626"/>
              </a:buClr>
              <a:buSzPct val="50000"/>
              <a:buFont typeface="Wingdings" panose="05000000000000000000" charset="0"/>
              <a:buNone/>
            </a:pPr>
            <a:r>
              <a:rPr lang="en-US" altLang="zh-CN" sz="2800">
                <a:latin typeface="Comic Sans MS" panose="030F0702030302020204" charset="0"/>
                <a:cs typeface="Comic Sans MS" panose="030F0702030302020204" charset="0"/>
              </a:rPr>
              <a:t>Very modest</a:t>
            </a:r>
            <a:endParaRPr lang="en-US" altLang="zh-CN" sz="28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" y="389255"/>
            <a:ext cx="7587615" cy="991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1985219" y="444164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TAs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2365" y="2113915"/>
            <a:ext cx="52755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Qiu Tianyu    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Email: qty2898734013@sjtu.edu.cn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Fan Zheliang 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Email: sjtufzl@sjtu.edu.cn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Zhu Chenyu  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en-US" altLang="zh-CN" sz="2400">
                <a:latin typeface="Comic Sans MS" panose="030F0702030302020204" charset="0"/>
                <a:cs typeface="Comic Sans MS" panose="030F0702030302020204" charset="0"/>
              </a:rPr>
              <a:t>Email: sofnfpfpfp@sjtu.edu.cn</a:t>
            </a:r>
            <a:endParaRPr lang="en-US" altLang="zh-CN" sz="240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2913" y="2016851"/>
            <a:ext cx="3313113" cy="2997199"/>
            <a:chOff x="774701" y="2601913"/>
            <a:chExt cx="3313113" cy="2997199"/>
          </a:xfrm>
          <a:solidFill>
            <a:srgbClr val="262626"/>
          </a:solidFill>
        </p:grpSpPr>
        <p:sp>
          <p:nvSpPr>
            <p:cNvPr id="8" name="Freeform 165"/>
            <p:cNvSpPr>
              <a:spLocks noEditPoints="1"/>
            </p:cNvSpPr>
            <p:nvPr/>
          </p:nvSpPr>
          <p:spPr bwMode="auto">
            <a:xfrm>
              <a:off x="1503363" y="3411538"/>
              <a:ext cx="1535113" cy="1620837"/>
            </a:xfrm>
            <a:custGeom>
              <a:avLst/>
              <a:gdLst>
                <a:gd name="T0" fmla="*/ 10 w 38"/>
                <a:gd name="T1" fmla="*/ 39 h 40"/>
                <a:gd name="T2" fmla="*/ 8 w 38"/>
                <a:gd name="T3" fmla="*/ 37 h 40"/>
                <a:gd name="T4" fmla="*/ 5 w 38"/>
                <a:gd name="T5" fmla="*/ 34 h 40"/>
                <a:gd name="T6" fmla="*/ 2 w 38"/>
                <a:gd name="T7" fmla="*/ 29 h 40"/>
                <a:gd name="T8" fmla="*/ 0 w 38"/>
                <a:gd name="T9" fmla="*/ 22 h 40"/>
                <a:gd name="T10" fmla="*/ 1 w 38"/>
                <a:gd name="T11" fmla="*/ 15 h 40"/>
                <a:gd name="T12" fmla="*/ 2 w 38"/>
                <a:gd name="T13" fmla="*/ 12 h 40"/>
                <a:gd name="T14" fmla="*/ 3 w 38"/>
                <a:gd name="T15" fmla="*/ 9 h 40"/>
                <a:gd name="T16" fmla="*/ 5 w 38"/>
                <a:gd name="T17" fmla="*/ 6 h 40"/>
                <a:gd name="T18" fmla="*/ 7 w 38"/>
                <a:gd name="T19" fmla="*/ 4 h 40"/>
                <a:gd name="T20" fmla="*/ 10 w 38"/>
                <a:gd name="T21" fmla="*/ 2 h 40"/>
                <a:gd name="T22" fmla="*/ 13 w 38"/>
                <a:gd name="T23" fmla="*/ 1 h 40"/>
                <a:gd name="T24" fmla="*/ 16 w 38"/>
                <a:gd name="T25" fmla="*/ 0 h 40"/>
                <a:gd name="T26" fmla="*/ 20 w 38"/>
                <a:gd name="T27" fmla="*/ 0 h 40"/>
                <a:gd name="T28" fmla="*/ 23 w 38"/>
                <a:gd name="T29" fmla="*/ 0 h 40"/>
                <a:gd name="T30" fmla="*/ 26 w 38"/>
                <a:gd name="T31" fmla="*/ 1 h 40"/>
                <a:gd name="T32" fmla="*/ 32 w 38"/>
                <a:gd name="T33" fmla="*/ 5 h 40"/>
                <a:gd name="T34" fmla="*/ 34 w 38"/>
                <a:gd name="T35" fmla="*/ 7 h 40"/>
                <a:gd name="T36" fmla="*/ 36 w 38"/>
                <a:gd name="T37" fmla="*/ 10 h 40"/>
                <a:gd name="T38" fmla="*/ 38 w 38"/>
                <a:gd name="T39" fmla="*/ 17 h 40"/>
                <a:gd name="T40" fmla="*/ 38 w 38"/>
                <a:gd name="T41" fmla="*/ 20 h 40"/>
                <a:gd name="T42" fmla="*/ 38 w 38"/>
                <a:gd name="T43" fmla="*/ 23 h 40"/>
                <a:gd name="T44" fmla="*/ 36 w 38"/>
                <a:gd name="T45" fmla="*/ 30 h 40"/>
                <a:gd name="T46" fmla="*/ 32 w 38"/>
                <a:gd name="T47" fmla="*/ 36 h 40"/>
                <a:gd name="T48" fmla="*/ 27 w 38"/>
                <a:gd name="T49" fmla="*/ 40 h 40"/>
                <a:gd name="T50" fmla="*/ 27 w 38"/>
                <a:gd name="T51" fmla="*/ 40 h 40"/>
                <a:gd name="T52" fmla="*/ 27 w 38"/>
                <a:gd name="T53" fmla="*/ 40 h 40"/>
                <a:gd name="T54" fmla="*/ 23 w 38"/>
                <a:gd name="T55" fmla="*/ 39 h 40"/>
                <a:gd name="T56" fmla="*/ 19 w 38"/>
                <a:gd name="T57" fmla="*/ 39 h 40"/>
                <a:gd name="T58" fmla="*/ 10 w 38"/>
                <a:gd name="T59" fmla="*/ 39 h 40"/>
                <a:gd name="T60" fmla="*/ 10 w 38"/>
                <a:gd name="T61" fmla="*/ 39 h 40"/>
                <a:gd name="T62" fmla="*/ 10 w 38"/>
                <a:gd name="T63" fmla="*/ 39 h 40"/>
                <a:gd name="T64" fmla="*/ 19 w 38"/>
                <a:gd name="T65" fmla="*/ 38 h 40"/>
                <a:gd name="T66" fmla="*/ 23 w 38"/>
                <a:gd name="T67" fmla="*/ 38 h 40"/>
                <a:gd name="T68" fmla="*/ 27 w 38"/>
                <a:gd name="T69" fmla="*/ 39 h 40"/>
                <a:gd name="T70" fmla="*/ 27 w 38"/>
                <a:gd name="T71" fmla="*/ 39 h 40"/>
                <a:gd name="T72" fmla="*/ 31 w 38"/>
                <a:gd name="T73" fmla="*/ 35 h 40"/>
                <a:gd name="T74" fmla="*/ 34 w 38"/>
                <a:gd name="T75" fmla="*/ 29 h 40"/>
                <a:gd name="T76" fmla="*/ 36 w 38"/>
                <a:gd name="T77" fmla="*/ 23 h 40"/>
                <a:gd name="T78" fmla="*/ 37 w 38"/>
                <a:gd name="T79" fmla="*/ 20 h 40"/>
                <a:gd name="T80" fmla="*/ 36 w 38"/>
                <a:gd name="T81" fmla="*/ 17 h 40"/>
                <a:gd name="T82" fmla="*/ 35 w 38"/>
                <a:gd name="T83" fmla="*/ 11 h 40"/>
                <a:gd name="T84" fmla="*/ 33 w 38"/>
                <a:gd name="T85" fmla="*/ 8 h 40"/>
                <a:gd name="T86" fmla="*/ 31 w 38"/>
                <a:gd name="T87" fmla="*/ 5 h 40"/>
                <a:gd name="T88" fmla="*/ 26 w 38"/>
                <a:gd name="T89" fmla="*/ 2 h 40"/>
                <a:gd name="T90" fmla="*/ 23 w 38"/>
                <a:gd name="T91" fmla="*/ 1 h 40"/>
                <a:gd name="T92" fmla="*/ 20 w 38"/>
                <a:gd name="T93" fmla="*/ 1 h 40"/>
                <a:gd name="T94" fmla="*/ 17 w 38"/>
                <a:gd name="T95" fmla="*/ 1 h 40"/>
                <a:gd name="T96" fmla="*/ 13 w 38"/>
                <a:gd name="T97" fmla="*/ 1 h 40"/>
                <a:gd name="T98" fmla="*/ 10 w 38"/>
                <a:gd name="T99" fmla="*/ 3 h 40"/>
                <a:gd name="T100" fmla="*/ 8 w 38"/>
                <a:gd name="T101" fmla="*/ 5 h 40"/>
                <a:gd name="T102" fmla="*/ 6 w 38"/>
                <a:gd name="T103" fmla="*/ 7 h 40"/>
                <a:gd name="T104" fmla="*/ 4 w 38"/>
                <a:gd name="T105" fmla="*/ 10 h 40"/>
                <a:gd name="T106" fmla="*/ 3 w 38"/>
                <a:gd name="T107" fmla="*/ 13 h 40"/>
                <a:gd name="T108" fmla="*/ 2 w 38"/>
                <a:gd name="T109" fmla="*/ 16 h 40"/>
                <a:gd name="T110" fmla="*/ 2 w 38"/>
                <a:gd name="T111" fmla="*/ 22 h 40"/>
                <a:gd name="T112" fmla="*/ 3 w 38"/>
                <a:gd name="T113" fmla="*/ 28 h 40"/>
                <a:gd name="T114" fmla="*/ 6 w 38"/>
                <a:gd name="T115" fmla="*/ 34 h 40"/>
                <a:gd name="T116" fmla="*/ 8 w 38"/>
                <a:gd name="T117" fmla="*/ 36 h 40"/>
                <a:gd name="T118" fmla="*/ 10 w 38"/>
                <a:gd name="T11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40">
                  <a:moveTo>
                    <a:pt x="10" y="39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3"/>
                    <a:pt x="3" y="31"/>
                    <a:pt x="2" y="29"/>
                  </a:cubicBezTo>
                  <a:cubicBezTo>
                    <a:pt x="1" y="26"/>
                    <a:pt x="1" y="24"/>
                    <a:pt x="0" y="22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2" y="11"/>
                    <a:pt x="2" y="10"/>
                    <a:pt x="3" y="9"/>
                  </a:cubicBezTo>
                  <a:cubicBezTo>
                    <a:pt x="4" y="8"/>
                    <a:pt x="4" y="7"/>
                    <a:pt x="5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3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2"/>
                    <a:pt x="30" y="3"/>
                    <a:pt x="32" y="5"/>
                  </a:cubicBezTo>
                  <a:cubicBezTo>
                    <a:pt x="33" y="6"/>
                    <a:pt x="34" y="6"/>
                    <a:pt x="34" y="7"/>
                  </a:cubicBezTo>
                  <a:cubicBezTo>
                    <a:pt x="35" y="8"/>
                    <a:pt x="35" y="9"/>
                    <a:pt x="36" y="10"/>
                  </a:cubicBezTo>
                  <a:cubicBezTo>
                    <a:pt x="37" y="12"/>
                    <a:pt x="37" y="14"/>
                    <a:pt x="38" y="17"/>
                  </a:cubicBezTo>
                  <a:cubicBezTo>
                    <a:pt x="38" y="18"/>
                    <a:pt x="38" y="19"/>
                    <a:pt x="38" y="20"/>
                  </a:cubicBezTo>
                  <a:cubicBezTo>
                    <a:pt x="38" y="21"/>
                    <a:pt x="38" y="22"/>
                    <a:pt x="38" y="23"/>
                  </a:cubicBezTo>
                  <a:cubicBezTo>
                    <a:pt x="37" y="26"/>
                    <a:pt x="36" y="28"/>
                    <a:pt x="36" y="30"/>
                  </a:cubicBezTo>
                  <a:cubicBezTo>
                    <a:pt x="35" y="32"/>
                    <a:pt x="34" y="34"/>
                    <a:pt x="32" y="36"/>
                  </a:cubicBezTo>
                  <a:cubicBezTo>
                    <a:pt x="31" y="37"/>
                    <a:pt x="29" y="39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5" y="40"/>
                    <a:pt x="24" y="39"/>
                    <a:pt x="23" y="39"/>
                  </a:cubicBezTo>
                  <a:cubicBezTo>
                    <a:pt x="21" y="39"/>
                    <a:pt x="20" y="39"/>
                    <a:pt x="19" y="39"/>
                  </a:cubicBezTo>
                  <a:cubicBezTo>
                    <a:pt x="16" y="39"/>
                    <a:pt x="13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lose/>
                  <a:moveTo>
                    <a:pt x="10" y="39"/>
                  </a:moveTo>
                  <a:cubicBezTo>
                    <a:pt x="13" y="38"/>
                    <a:pt x="16" y="38"/>
                    <a:pt x="19" y="38"/>
                  </a:cubicBezTo>
                  <a:cubicBezTo>
                    <a:pt x="20" y="38"/>
                    <a:pt x="21" y="38"/>
                    <a:pt x="23" y="38"/>
                  </a:cubicBezTo>
                  <a:cubicBezTo>
                    <a:pt x="24" y="38"/>
                    <a:pt x="26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8" y="38"/>
                    <a:pt x="30" y="37"/>
                    <a:pt x="31" y="35"/>
                  </a:cubicBezTo>
                  <a:cubicBezTo>
                    <a:pt x="32" y="33"/>
                    <a:pt x="33" y="31"/>
                    <a:pt x="34" y="29"/>
                  </a:cubicBezTo>
                  <a:cubicBezTo>
                    <a:pt x="35" y="27"/>
                    <a:pt x="36" y="25"/>
                    <a:pt x="36" y="23"/>
                  </a:cubicBezTo>
                  <a:cubicBezTo>
                    <a:pt x="36" y="22"/>
                    <a:pt x="36" y="21"/>
                    <a:pt x="37" y="20"/>
                  </a:cubicBezTo>
                  <a:cubicBezTo>
                    <a:pt x="37" y="19"/>
                    <a:pt x="37" y="18"/>
                    <a:pt x="36" y="17"/>
                  </a:cubicBezTo>
                  <a:cubicBezTo>
                    <a:pt x="36" y="15"/>
                    <a:pt x="36" y="13"/>
                    <a:pt x="35" y="11"/>
                  </a:cubicBezTo>
                  <a:cubicBezTo>
                    <a:pt x="34" y="10"/>
                    <a:pt x="34" y="9"/>
                    <a:pt x="33" y="8"/>
                  </a:cubicBezTo>
                  <a:cubicBezTo>
                    <a:pt x="33" y="7"/>
                    <a:pt x="32" y="6"/>
                    <a:pt x="31" y="5"/>
                  </a:cubicBezTo>
                  <a:cubicBezTo>
                    <a:pt x="30" y="4"/>
                    <a:pt x="28" y="3"/>
                    <a:pt x="26" y="2"/>
                  </a:cubicBezTo>
                  <a:cubicBezTo>
                    <a:pt x="25" y="1"/>
                    <a:pt x="24" y="1"/>
                    <a:pt x="23" y="1"/>
                  </a:cubicBezTo>
                  <a:cubicBezTo>
                    <a:pt x="22" y="1"/>
                    <a:pt x="21" y="1"/>
                    <a:pt x="20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2"/>
                    <a:pt x="11" y="2"/>
                    <a:pt x="10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9"/>
                    <a:pt x="4" y="10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2" y="14"/>
                    <a:pt x="2" y="15"/>
                    <a:pt x="2" y="16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2" y="24"/>
                    <a:pt x="2" y="26"/>
                    <a:pt x="3" y="28"/>
                  </a:cubicBezTo>
                  <a:cubicBezTo>
                    <a:pt x="4" y="30"/>
                    <a:pt x="5" y="32"/>
                    <a:pt x="6" y="34"/>
                  </a:cubicBezTo>
                  <a:cubicBezTo>
                    <a:pt x="7" y="35"/>
                    <a:pt x="7" y="36"/>
                    <a:pt x="8" y="36"/>
                  </a:cubicBezTo>
                  <a:lnTo>
                    <a:pt x="10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66"/>
            <p:cNvSpPr/>
            <p:nvPr/>
          </p:nvSpPr>
          <p:spPr bwMode="auto">
            <a:xfrm>
              <a:off x="1866901" y="3978275"/>
              <a:ext cx="766763" cy="1012825"/>
            </a:xfrm>
            <a:custGeom>
              <a:avLst/>
              <a:gdLst>
                <a:gd name="T0" fmla="*/ 5 w 19"/>
                <a:gd name="T1" fmla="*/ 24 h 25"/>
                <a:gd name="T2" fmla="*/ 3 w 19"/>
                <a:gd name="T3" fmla="*/ 21 h 25"/>
                <a:gd name="T4" fmla="*/ 1 w 19"/>
                <a:gd name="T5" fmla="*/ 11 h 25"/>
                <a:gd name="T6" fmla="*/ 1 w 19"/>
                <a:gd name="T7" fmla="*/ 4 h 25"/>
                <a:gd name="T8" fmla="*/ 2 w 19"/>
                <a:gd name="T9" fmla="*/ 2 h 25"/>
                <a:gd name="T10" fmla="*/ 3 w 19"/>
                <a:gd name="T11" fmla="*/ 2 h 25"/>
                <a:gd name="T12" fmla="*/ 4 w 19"/>
                <a:gd name="T13" fmla="*/ 1 h 25"/>
                <a:gd name="T14" fmla="*/ 6 w 19"/>
                <a:gd name="T15" fmla="*/ 2 h 25"/>
                <a:gd name="T16" fmla="*/ 6 w 19"/>
                <a:gd name="T17" fmla="*/ 4 h 25"/>
                <a:gd name="T18" fmla="*/ 5 w 19"/>
                <a:gd name="T19" fmla="*/ 5 h 25"/>
                <a:gd name="T20" fmla="*/ 4 w 19"/>
                <a:gd name="T21" fmla="*/ 5 h 25"/>
                <a:gd name="T22" fmla="*/ 3 w 19"/>
                <a:gd name="T23" fmla="*/ 3 h 25"/>
                <a:gd name="T24" fmla="*/ 7 w 19"/>
                <a:gd name="T25" fmla="*/ 1 h 25"/>
                <a:gd name="T26" fmla="*/ 11 w 19"/>
                <a:gd name="T27" fmla="*/ 3 h 25"/>
                <a:gd name="T28" fmla="*/ 10 w 19"/>
                <a:gd name="T29" fmla="*/ 5 h 25"/>
                <a:gd name="T30" fmla="*/ 9 w 19"/>
                <a:gd name="T31" fmla="*/ 5 h 25"/>
                <a:gd name="T32" fmla="*/ 8 w 19"/>
                <a:gd name="T33" fmla="*/ 4 h 25"/>
                <a:gd name="T34" fmla="*/ 8 w 19"/>
                <a:gd name="T35" fmla="*/ 2 h 25"/>
                <a:gd name="T36" fmla="*/ 10 w 19"/>
                <a:gd name="T37" fmla="*/ 1 h 25"/>
                <a:gd name="T38" fmla="*/ 12 w 19"/>
                <a:gd name="T39" fmla="*/ 0 h 25"/>
                <a:gd name="T40" fmla="*/ 13 w 19"/>
                <a:gd name="T41" fmla="*/ 0 h 25"/>
                <a:gd name="T42" fmla="*/ 14 w 19"/>
                <a:gd name="T43" fmla="*/ 1 h 25"/>
                <a:gd name="T44" fmla="*/ 16 w 19"/>
                <a:gd name="T45" fmla="*/ 3 h 25"/>
                <a:gd name="T46" fmla="*/ 14 w 19"/>
                <a:gd name="T47" fmla="*/ 5 h 25"/>
                <a:gd name="T48" fmla="*/ 13 w 19"/>
                <a:gd name="T49" fmla="*/ 5 h 25"/>
                <a:gd name="T50" fmla="*/ 12 w 19"/>
                <a:gd name="T51" fmla="*/ 3 h 25"/>
                <a:gd name="T52" fmla="*/ 13 w 19"/>
                <a:gd name="T53" fmla="*/ 1 h 25"/>
                <a:gd name="T54" fmla="*/ 17 w 19"/>
                <a:gd name="T55" fmla="*/ 1 h 25"/>
                <a:gd name="T56" fmla="*/ 19 w 19"/>
                <a:gd name="T57" fmla="*/ 5 h 25"/>
                <a:gd name="T58" fmla="*/ 17 w 19"/>
                <a:gd name="T59" fmla="*/ 12 h 25"/>
                <a:gd name="T60" fmla="*/ 12 w 19"/>
                <a:gd name="T61" fmla="*/ 24 h 25"/>
                <a:gd name="T62" fmla="*/ 12 w 19"/>
                <a:gd name="T63" fmla="*/ 25 h 25"/>
                <a:gd name="T64" fmla="*/ 12 w 19"/>
                <a:gd name="T65" fmla="*/ 24 h 25"/>
                <a:gd name="T66" fmla="*/ 15 w 19"/>
                <a:gd name="T67" fmla="*/ 11 h 25"/>
                <a:gd name="T68" fmla="*/ 17 w 19"/>
                <a:gd name="T69" fmla="*/ 5 h 25"/>
                <a:gd name="T70" fmla="*/ 16 w 19"/>
                <a:gd name="T71" fmla="*/ 2 h 25"/>
                <a:gd name="T72" fmla="*/ 14 w 19"/>
                <a:gd name="T73" fmla="*/ 2 h 25"/>
                <a:gd name="T74" fmla="*/ 13 w 19"/>
                <a:gd name="T75" fmla="*/ 3 h 25"/>
                <a:gd name="T76" fmla="*/ 13 w 19"/>
                <a:gd name="T77" fmla="*/ 3 h 25"/>
                <a:gd name="T78" fmla="*/ 14 w 19"/>
                <a:gd name="T79" fmla="*/ 4 h 25"/>
                <a:gd name="T80" fmla="*/ 14 w 19"/>
                <a:gd name="T81" fmla="*/ 4 h 25"/>
                <a:gd name="T82" fmla="*/ 14 w 19"/>
                <a:gd name="T83" fmla="*/ 3 h 25"/>
                <a:gd name="T84" fmla="*/ 14 w 19"/>
                <a:gd name="T85" fmla="*/ 2 h 25"/>
                <a:gd name="T86" fmla="*/ 10 w 19"/>
                <a:gd name="T87" fmla="*/ 2 h 25"/>
                <a:gd name="T88" fmla="*/ 9 w 19"/>
                <a:gd name="T89" fmla="*/ 4 h 25"/>
                <a:gd name="T90" fmla="*/ 10 w 19"/>
                <a:gd name="T91" fmla="*/ 4 h 25"/>
                <a:gd name="T92" fmla="*/ 10 w 19"/>
                <a:gd name="T93" fmla="*/ 3 h 25"/>
                <a:gd name="T94" fmla="*/ 7 w 19"/>
                <a:gd name="T95" fmla="*/ 1 h 25"/>
                <a:gd name="T96" fmla="*/ 4 w 19"/>
                <a:gd name="T97" fmla="*/ 3 h 25"/>
                <a:gd name="T98" fmla="*/ 5 w 19"/>
                <a:gd name="T99" fmla="*/ 4 h 25"/>
                <a:gd name="T100" fmla="*/ 4 w 19"/>
                <a:gd name="T101" fmla="*/ 2 h 25"/>
                <a:gd name="T102" fmla="*/ 2 w 19"/>
                <a:gd name="T103" fmla="*/ 4 h 25"/>
                <a:gd name="T104" fmla="*/ 2 w 19"/>
                <a:gd name="T105" fmla="*/ 11 h 25"/>
                <a:gd name="T106" fmla="*/ 3 w 19"/>
                <a:gd name="T107" fmla="*/ 16 h 25"/>
                <a:gd name="T108" fmla="*/ 4 w 19"/>
                <a:gd name="T109" fmla="*/ 21 h 25"/>
                <a:gd name="T110" fmla="*/ 5 w 19"/>
                <a:gd name="T111" fmla="*/ 24 h 25"/>
                <a:gd name="T112" fmla="*/ 5 w 19"/>
                <a:gd name="T113" fmla="*/ 24 h 25"/>
                <a:gd name="T114" fmla="*/ 5 w 19"/>
                <a:gd name="T11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" h="25">
                  <a:moveTo>
                    <a:pt x="5" y="24"/>
                  </a:moveTo>
                  <a:cubicBezTo>
                    <a:pt x="5" y="24"/>
                    <a:pt x="4" y="23"/>
                    <a:pt x="3" y="21"/>
                  </a:cubicBezTo>
                  <a:cubicBezTo>
                    <a:pt x="2" y="18"/>
                    <a:pt x="1" y="15"/>
                    <a:pt x="1" y="11"/>
                  </a:cubicBezTo>
                  <a:cubicBezTo>
                    <a:pt x="1" y="9"/>
                    <a:pt x="0" y="7"/>
                    <a:pt x="1" y="4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4"/>
                    <a:pt x="3" y="4"/>
                    <a:pt x="3" y="3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10" y="1"/>
                    <a:pt x="11" y="3"/>
                  </a:cubicBezTo>
                  <a:cubicBezTo>
                    <a:pt x="11" y="3"/>
                    <a:pt x="11" y="4"/>
                    <a:pt x="10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6" y="3"/>
                  </a:cubicBezTo>
                  <a:cubicBezTo>
                    <a:pt x="16" y="4"/>
                    <a:pt x="15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2"/>
                    <a:pt x="12" y="1"/>
                    <a:pt x="13" y="1"/>
                  </a:cubicBezTo>
                  <a:cubicBezTo>
                    <a:pt x="14" y="0"/>
                    <a:pt x="16" y="0"/>
                    <a:pt x="17" y="1"/>
                  </a:cubicBezTo>
                  <a:cubicBezTo>
                    <a:pt x="19" y="2"/>
                    <a:pt x="19" y="4"/>
                    <a:pt x="19" y="5"/>
                  </a:cubicBezTo>
                  <a:cubicBezTo>
                    <a:pt x="18" y="8"/>
                    <a:pt x="17" y="10"/>
                    <a:pt x="17" y="12"/>
                  </a:cubicBezTo>
                  <a:cubicBezTo>
                    <a:pt x="14" y="19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19"/>
                    <a:pt x="15" y="11"/>
                  </a:cubicBezTo>
                  <a:cubicBezTo>
                    <a:pt x="16" y="9"/>
                    <a:pt x="17" y="7"/>
                    <a:pt x="17" y="5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3" y="1"/>
                    <a:pt x="12" y="1"/>
                    <a:pt x="10" y="2"/>
                  </a:cubicBezTo>
                  <a:cubicBezTo>
                    <a:pt x="9" y="2"/>
                    <a:pt x="8" y="3"/>
                    <a:pt x="9" y="4"/>
                  </a:cubicBezTo>
                  <a:cubicBezTo>
                    <a:pt x="9" y="4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8" y="1"/>
                    <a:pt x="7" y="1"/>
                  </a:cubicBezTo>
                  <a:cubicBezTo>
                    <a:pt x="6" y="1"/>
                    <a:pt x="4" y="2"/>
                    <a:pt x="4" y="3"/>
                  </a:cubicBezTo>
                  <a:cubicBezTo>
                    <a:pt x="4" y="4"/>
                    <a:pt x="6" y="5"/>
                    <a:pt x="5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2" y="7"/>
                    <a:pt x="2" y="9"/>
                    <a:pt x="2" y="11"/>
                  </a:cubicBezTo>
                  <a:cubicBezTo>
                    <a:pt x="2" y="13"/>
                    <a:pt x="3" y="15"/>
                    <a:pt x="3" y="16"/>
                  </a:cubicBezTo>
                  <a:cubicBezTo>
                    <a:pt x="3" y="18"/>
                    <a:pt x="4" y="19"/>
                    <a:pt x="4" y="21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Freeform 167"/>
            <p:cNvSpPr/>
            <p:nvPr/>
          </p:nvSpPr>
          <p:spPr bwMode="auto">
            <a:xfrm>
              <a:off x="1866901" y="4991100"/>
              <a:ext cx="766763" cy="161925"/>
            </a:xfrm>
            <a:custGeom>
              <a:avLst/>
              <a:gdLst>
                <a:gd name="T0" fmla="*/ 1 w 19"/>
                <a:gd name="T1" fmla="*/ 0 h 4"/>
                <a:gd name="T2" fmla="*/ 1 w 19"/>
                <a:gd name="T3" fmla="*/ 1 h 4"/>
                <a:gd name="T4" fmla="*/ 1 w 19"/>
                <a:gd name="T5" fmla="*/ 2 h 4"/>
                <a:gd name="T6" fmla="*/ 2 w 19"/>
                <a:gd name="T7" fmla="*/ 3 h 4"/>
                <a:gd name="T8" fmla="*/ 3 w 19"/>
                <a:gd name="T9" fmla="*/ 3 h 4"/>
                <a:gd name="T10" fmla="*/ 5 w 19"/>
                <a:gd name="T11" fmla="*/ 3 h 4"/>
                <a:gd name="T12" fmla="*/ 9 w 19"/>
                <a:gd name="T13" fmla="*/ 3 h 4"/>
                <a:gd name="T14" fmla="*/ 17 w 19"/>
                <a:gd name="T15" fmla="*/ 2 h 4"/>
                <a:gd name="T16" fmla="*/ 18 w 19"/>
                <a:gd name="T17" fmla="*/ 2 h 4"/>
                <a:gd name="T18" fmla="*/ 18 w 19"/>
                <a:gd name="T19" fmla="*/ 1 h 4"/>
                <a:gd name="T20" fmla="*/ 17 w 19"/>
                <a:gd name="T21" fmla="*/ 0 h 4"/>
                <a:gd name="T22" fmla="*/ 17 w 19"/>
                <a:gd name="T23" fmla="*/ 0 h 4"/>
                <a:gd name="T24" fmla="*/ 17 w 19"/>
                <a:gd name="T25" fmla="*/ 0 h 4"/>
                <a:gd name="T26" fmla="*/ 18 w 19"/>
                <a:gd name="T27" fmla="*/ 1 h 4"/>
                <a:gd name="T28" fmla="*/ 19 w 19"/>
                <a:gd name="T29" fmla="*/ 1 h 4"/>
                <a:gd name="T30" fmla="*/ 19 w 19"/>
                <a:gd name="T31" fmla="*/ 2 h 4"/>
                <a:gd name="T32" fmla="*/ 17 w 19"/>
                <a:gd name="T33" fmla="*/ 3 h 4"/>
                <a:gd name="T34" fmla="*/ 9 w 19"/>
                <a:gd name="T35" fmla="*/ 4 h 4"/>
                <a:gd name="T36" fmla="*/ 5 w 19"/>
                <a:gd name="T37" fmla="*/ 4 h 4"/>
                <a:gd name="T38" fmla="*/ 3 w 19"/>
                <a:gd name="T39" fmla="*/ 4 h 4"/>
                <a:gd name="T40" fmla="*/ 1 w 19"/>
                <a:gd name="T41" fmla="*/ 4 h 4"/>
                <a:gd name="T42" fmla="*/ 0 w 19"/>
                <a:gd name="T43" fmla="*/ 2 h 4"/>
                <a:gd name="T44" fmla="*/ 1 w 19"/>
                <a:gd name="T45" fmla="*/ 1 h 4"/>
                <a:gd name="T46" fmla="*/ 1 w 19"/>
                <a:gd name="T47" fmla="*/ 0 h 4"/>
                <a:gd name="T48" fmla="*/ 1 w 19"/>
                <a:gd name="T49" fmla="*/ 0 h 4"/>
                <a:gd name="T50" fmla="*/ 1 w 19"/>
                <a:gd name="T5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4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7" y="4"/>
                    <a:pt x="8" y="4"/>
                    <a:pt x="9" y="3"/>
                  </a:cubicBezTo>
                  <a:cubicBezTo>
                    <a:pt x="12" y="3"/>
                    <a:pt x="15" y="3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5" y="4"/>
                    <a:pt x="12" y="4"/>
                    <a:pt x="9" y="4"/>
                  </a:cubicBezTo>
                  <a:cubicBezTo>
                    <a:pt x="8" y="4"/>
                    <a:pt x="7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168"/>
            <p:cNvSpPr/>
            <p:nvPr/>
          </p:nvSpPr>
          <p:spPr bwMode="auto">
            <a:xfrm>
              <a:off x="1866901" y="5113338"/>
              <a:ext cx="766763" cy="161925"/>
            </a:xfrm>
            <a:custGeom>
              <a:avLst/>
              <a:gdLst>
                <a:gd name="T0" fmla="*/ 2 w 19"/>
                <a:gd name="T1" fmla="*/ 0 h 4"/>
                <a:gd name="T2" fmla="*/ 1 w 19"/>
                <a:gd name="T3" fmla="*/ 1 h 4"/>
                <a:gd name="T4" fmla="*/ 1 w 19"/>
                <a:gd name="T5" fmla="*/ 2 h 4"/>
                <a:gd name="T6" fmla="*/ 1 w 19"/>
                <a:gd name="T7" fmla="*/ 2 h 4"/>
                <a:gd name="T8" fmla="*/ 2 w 19"/>
                <a:gd name="T9" fmla="*/ 2 h 4"/>
                <a:gd name="T10" fmla="*/ 3 w 19"/>
                <a:gd name="T11" fmla="*/ 3 h 4"/>
                <a:gd name="T12" fmla="*/ 5 w 19"/>
                <a:gd name="T13" fmla="*/ 4 h 4"/>
                <a:gd name="T14" fmla="*/ 11 w 19"/>
                <a:gd name="T15" fmla="*/ 3 h 4"/>
                <a:gd name="T16" fmla="*/ 16 w 19"/>
                <a:gd name="T17" fmla="*/ 2 h 4"/>
                <a:gd name="T18" fmla="*/ 18 w 19"/>
                <a:gd name="T19" fmla="*/ 1 h 4"/>
                <a:gd name="T20" fmla="*/ 18 w 19"/>
                <a:gd name="T21" fmla="*/ 1 h 4"/>
                <a:gd name="T22" fmla="*/ 18 w 19"/>
                <a:gd name="T23" fmla="*/ 0 h 4"/>
                <a:gd name="T24" fmla="*/ 18 w 19"/>
                <a:gd name="T25" fmla="*/ 0 h 4"/>
                <a:gd name="T26" fmla="*/ 18 w 19"/>
                <a:gd name="T27" fmla="*/ 0 h 4"/>
                <a:gd name="T28" fmla="*/ 19 w 19"/>
                <a:gd name="T29" fmla="*/ 0 h 4"/>
                <a:gd name="T30" fmla="*/ 19 w 19"/>
                <a:gd name="T31" fmla="*/ 2 h 4"/>
                <a:gd name="T32" fmla="*/ 16 w 19"/>
                <a:gd name="T33" fmla="*/ 3 h 4"/>
                <a:gd name="T34" fmla="*/ 11 w 19"/>
                <a:gd name="T35" fmla="*/ 4 h 4"/>
                <a:gd name="T36" fmla="*/ 5 w 19"/>
                <a:gd name="T37" fmla="*/ 4 h 4"/>
                <a:gd name="T38" fmla="*/ 3 w 19"/>
                <a:gd name="T39" fmla="*/ 4 h 4"/>
                <a:gd name="T40" fmla="*/ 1 w 19"/>
                <a:gd name="T41" fmla="*/ 3 h 4"/>
                <a:gd name="T42" fmla="*/ 0 w 19"/>
                <a:gd name="T43" fmla="*/ 2 h 4"/>
                <a:gd name="T44" fmla="*/ 0 w 19"/>
                <a:gd name="T45" fmla="*/ 2 h 4"/>
                <a:gd name="T46" fmla="*/ 0 w 19"/>
                <a:gd name="T47" fmla="*/ 2 h 4"/>
                <a:gd name="T48" fmla="*/ 1 w 19"/>
                <a:gd name="T49" fmla="*/ 0 h 4"/>
                <a:gd name="T50" fmla="*/ 2 w 19"/>
                <a:gd name="T51" fmla="*/ 0 h 4"/>
                <a:gd name="T52" fmla="*/ 2 w 19"/>
                <a:gd name="T5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4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4"/>
                  </a:cubicBezTo>
                  <a:cubicBezTo>
                    <a:pt x="7" y="4"/>
                    <a:pt x="9" y="3"/>
                    <a:pt x="11" y="3"/>
                  </a:cubicBezTo>
                  <a:cubicBezTo>
                    <a:pt x="12" y="3"/>
                    <a:pt x="14" y="2"/>
                    <a:pt x="16" y="2"/>
                  </a:cubicBezTo>
                  <a:cubicBezTo>
                    <a:pt x="17" y="2"/>
                    <a:pt x="17" y="2"/>
                    <a:pt x="18" y="1"/>
                  </a:cubicBezTo>
                  <a:cubicBezTo>
                    <a:pt x="18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4" y="4"/>
                    <a:pt x="13" y="4"/>
                    <a:pt x="11" y="4"/>
                  </a:cubicBezTo>
                  <a:cubicBezTo>
                    <a:pt x="9" y="4"/>
                    <a:pt x="7" y="4"/>
                    <a:pt x="5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169"/>
            <p:cNvSpPr/>
            <p:nvPr/>
          </p:nvSpPr>
          <p:spPr bwMode="auto">
            <a:xfrm>
              <a:off x="1906588" y="5194300"/>
              <a:ext cx="727075" cy="201612"/>
            </a:xfrm>
            <a:custGeom>
              <a:avLst/>
              <a:gdLst>
                <a:gd name="T0" fmla="*/ 1 w 18"/>
                <a:gd name="T1" fmla="*/ 2 h 5"/>
                <a:gd name="T2" fmla="*/ 1 w 18"/>
                <a:gd name="T3" fmla="*/ 3 h 5"/>
                <a:gd name="T4" fmla="*/ 2 w 18"/>
                <a:gd name="T5" fmla="*/ 4 h 5"/>
                <a:gd name="T6" fmla="*/ 5 w 18"/>
                <a:gd name="T7" fmla="*/ 4 h 5"/>
                <a:gd name="T8" fmla="*/ 9 w 18"/>
                <a:gd name="T9" fmla="*/ 4 h 5"/>
                <a:gd name="T10" fmla="*/ 16 w 18"/>
                <a:gd name="T11" fmla="*/ 2 h 5"/>
                <a:gd name="T12" fmla="*/ 17 w 18"/>
                <a:gd name="T13" fmla="*/ 1 h 5"/>
                <a:gd name="T14" fmla="*/ 17 w 18"/>
                <a:gd name="T15" fmla="*/ 0 h 5"/>
                <a:gd name="T16" fmla="*/ 17 w 18"/>
                <a:gd name="T17" fmla="*/ 0 h 5"/>
                <a:gd name="T18" fmla="*/ 17 w 18"/>
                <a:gd name="T19" fmla="*/ 0 h 5"/>
                <a:gd name="T20" fmla="*/ 18 w 18"/>
                <a:gd name="T21" fmla="*/ 1 h 5"/>
                <a:gd name="T22" fmla="*/ 18 w 18"/>
                <a:gd name="T23" fmla="*/ 2 h 5"/>
                <a:gd name="T24" fmla="*/ 17 w 18"/>
                <a:gd name="T25" fmla="*/ 3 h 5"/>
                <a:gd name="T26" fmla="*/ 9 w 18"/>
                <a:gd name="T27" fmla="*/ 5 h 5"/>
                <a:gd name="T28" fmla="*/ 5 w 18"/>
                <a:gd name="T29" fmla="*/ 5 h 5"/>
                <a:gd name="T30" fmla="*/ 2 w 18"/>
                <a:gd name="T31" fmla="*/ 5 h 5"/>
                <a:gd name="T32" fmla="*/ 0 w 18"/>
                <a:gd name="T33" fmla="*/ 4 h 5"/>
                <a:gd name="T34" fmla="*/ 1 w 18"/>
                <a:gd name="T35" fmla="*/ 2 h 5"/>
                <a:gd name="T36" fmla="*/ 1 w 18"/>
                <a:gd name="T37" fmla="*/ 2 h 5"/>
                <a:gd name="T38" fmla="*/ 1 w 18"/>
                <a:gd name="T39" fmla="*/ 2 h 5"/>
                <a:gd name="T40" fmla="*/ 1 w 18"/>
                <a:gd name="T4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">
                  <a:moveTo>
                    <a:pt x="1" y="2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5"/>
                    <a:pt x="8" y="5"/>
                    <a:pt x="9" y="4"/>
                  </a:cubicBezTo>
                  <a:cubicBezTo>
                    <a:pt x="12" y="4"/>
                    <a:pt x="15" y="3"/>
                    <a:pt x="16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8" y="5"/>
                    <a:pt x="7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Freeform 170"/>
            <p:cNvSpPr/>
            <p:nvPr/>
          </p:nvSpPr>
          <p:spPr bwMode="auto">
            <a:xfrm>
              <a:off x="1946276" y="5356225"/>
              <a:ext cx="647700" cy="161925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1 h 4"/>
                <a:gd name="T4" fmla="*/ 2 w 16"/>
                <a:gd name="T5" fmla="*/ 2 h 4"/>
                <a:gd name="T6" fmla="*/ 5 w 16"/>
                <a:gd name="T7" fmla="*/ 3 h 4"/>
                <a:gd name="T8" fmla="*/ 8 w 16"/>
                <a:gd name="T9" fmla="*/ 3 h 4"/>
                <a:gd name="T10" fmla="*/ 14 w 16"/>
                <a:gd name="T11" fmla="*/ 1 h 4"/>
                <a:gd name="T12" fmla="*/ 15 w 16"/>
                <a:gd name="T13" fmla="*/ 0 h 4"/>
                <a:gd name="T14" fmla="*/ 15 w 16"/>
                <a:gd name="T15" fmla="*/ 0 h 4"/>
                <a:gd name="T16" fmla="*/ 15 w 16"/>
                <a:gd name="T17" fmla="*/ 0 h 4"/>
                <a:gd name="T18" fmla="*/ 15 w 16"/>
                <a:gd name="T19" fmla="*/ 0 h 4"/>
                <a:gd name="T20" fmla="*/ 15 w 16"/>
                <a:gd name="T21" fmla="*/ 0 h 4"/>
                <a:gd name="T22" fmla="*/ 15 w 16"/>
                <a:gd name="T23" fmla="*/ 1 h 4"/>
                <a:gd name="T24" fmla="*/ 14 w 16"/>
                <a:gd name="T25" fmla="*/ 2 h 4"/>
                <a:gd name="T26" fmla="*/ 8 w 16"/>
                <a:gd name="T27" fmla="*/ 3 h 4"/>
                <a:gd name="T28" fmla="*/ 5 w 16"/>
                <a:gd name="T29" fmla="*/ 3 h 4"/>
                <a:gd name="T30" fmla="*/ 2 w 16"/>
                <a:gd name="T31" fmla="*/ 3 h 4"/>
                <a:gd name="T32" fmla="*/ 1 w 16"/>
                <a:gd name="T33" fmla="*/ 2 h 4"/>
                <a:gd name="T34" fmla="*/ 1 w 16"/>
                <a:gd name="T35" fmla="*/ 1 h 4"/>
                <a:gd name="T36" fmla="*/ 1 w 16"/>
                <a:gd name="T37" fmla="*/ 0 h 4"/>
                <a:gd name="T38" fmla="*/ 1 w 16"/>
                <a:gd name="T39" fmla="*/ 0 h 4"/>
                <a:gd name="T40" fmla="*/ 1 w 16"/>
                <a:gd name="T41" fmla="*/ 0 h 4"/>
                <a:gd name="T42" fmla="*/ 1 w 16"/>
                <a:gd name="T4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10" y="2"/>
                    <a:pt x="12" y="1"/>
                    <a:pt x="14" y="1"/>
                  </a:cubicBezTo>
                  <a:cubicBezTo>
                    <a:pt x="14" y="1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3" y="3"/>
                    <a:pt x="10" y="4"/>
                    <a:pt x="8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4"/>
                    <a:pt x="2" y="4"/>
                    <a:pt x="2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171"/>
            <p:cNvSpPr/>
            <p:nvPr/>
          </p:nvSpPr>
          <p:spPr bwMode="auto">
            <a:xfrm>
              <a:off x="2149476" y="5476875"/>
              <a:ext cx="282575" cy="122237"/>
            </a:xfrm>
            <a:custGeom>
              <a:avLst/>
              <a:gdLst>
                <a:gd name="T0" fmla="*/ 0 w 7"/>
                <a:gd name="T1" fmla="*/ 0 h 3"/>
                <a:gd name="T2" fmla="*/ 1 w 7"/>
                <a:gd name="T3" fmla="*/ 1 h 3"/>
                <a:gd name="T4" fmla="*/ 1 w 7"/>
                <a:gd name="T5" fmla="*/ 1 h 3"/>
                <a:gd name="T6" fmla="*/ 1 w 7"/>
                <a:gd name="T7" fmla="*/ 1 h 3"/>
                <a:gd name="T8" fmla="*/ 2 w 7"/>
                <a:gd name="T9" fmla="*/ 2 h 3"/>
                <a:gd name="T10" fmla="*/ 3 w 7"/>
                <a:gd name="T11" fmla="*/ 2 h 3"/>
                <a:gd name="T12" fmla="*/ 5 w 7"/>
                <a:gd name="T13" fmla="*/ 1 h 3"/>
                <a:gd name="T14" fmla="*/ 6 w 7"/>
                <a:gd name="T15" fmla="*/ 0 h 3"/>
                <a:gd name="T16" fmla="*/ 6 w 7"/>
                <a:gd name="T17" fmla="*/ 0 h 3"/>
                <a:gd name="T18" fmla="*/ 6 w 7"/>
                <a:gd name="T19" fmla="*/ 0 h 3"/>
                <a:gd name="T20" fmla="*/ 6 w 7"/>
                <a:gd name="T21" fmla="*/ 0 h 3"/>
                <a:gd name="T22" fmla="*/ 6 w 7"/>
                <a:gd name="T23" fmla="*/ 1 h 3"/>
                <a:gd name="T24" fmla="*/ 3 w 7"/>
                <a:gd name="T25" fmla="*/ 3 h 3"/>
                <a:gd name="T26" fmla="*/ 2 w 7"/>
                <a:gd name="T27" fmla="*/ 3 h 3"/>
                <a:gd name="T28" fmla="*/ 0 w 7"/>
                <a:gd name="T29" fmla="*/ 2 h 3"/>
                <a:gd name="T30" fmla="*/ 0 w 7"/>
                <a:gd name="T31" fmla="*/ 1 h 3"/>
                <a:gd name="T32" fmla="*/ 0 w 7"/>
                <a:gd name="T33" fmla="*/ 0 h 3"/>
                <a:gd name="T34" fmla="*/ 0 w 7"/>
                <a:gd name="T35" fmla="*/ 0 h 3"/>
                <a:gd name="T36" fmla="*/ 0 w 7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6" y="3"/>
                    <a:pt x="5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172"/>
            <p:cNvSpPr>
              <a:spLocks noEditPoints="1"/>
            </p:cNvSpPr>
            <p:nvPr/>
          </p:nvSpPr>
          <p:spPr bwMode="auto">
            <a:xfrm>
              <a:off x="774701" y="3128963"/>
              <a:ext cx="606425" cy="809625"/>
            </a:xfrm>
            <a:custGeom>
              <a:avLst/>
              <a:gdLst>
                <a:gd name="T0" fmla="*/ 9 w 15"/>
                <a:gd name="T1" fmla="*/ 20 h 20"/>
                <a:gd name="T2" fmla="*/ 8 w 15"/>
                <a:gd name="T3" fmla="*/ 18 h 20"/>
                <a:gd name="T4" fmla="*/ 8 w 15"/>
                <a:gd name="T5" fmla="*/ 16 h 20"/>
                <a:gd name="T6" fmla="*/ 9 w 15"/>
                <a:gd name="T7" fmla="*/ 13 h 20"/>
                <a:gd name="T8" fmla="*/ 12 w 15"/>
                <a:gd name="T9" fmla="*/ 10 h 20"/>
                <a:gd name="T10" fmla="*/ 14 w 15"/>
                <a:gd name="T11" fmla="*/ 8 h 20"/>
                <a:gd name="T12" fmla="*/ 15 w 15"/>
                <a:gd name="T13" fmla="*/ 9 h 20"/>
                <a:gd name="T14" fmla="*/ 13 w 15"/>
                <a:gd name="T15" fmla="*/ 9 h 20"/>
                <a:gd name="T16" fmla="*/ 12 w 15"/>
                <a:gd name="T17" fmla="*/ 8 h 20"/>
                <a:gd name="T18" fmla="*/ 11 w 15"/>
                <a:gd name="T19" fmla="*/ 7 h 20"/>
                <a:gd name="T20" fmla="*/ 10 w 15"/>
                <a:gd name="T21" fmla="*/ 6 h 20"/>
                <a:gd name="T22" fmla="*/ 9 w 15"/>
                <a:gd name="T23" fmla="*/ 3 h 20"/>
                <a:gd name="T24" fmla="*/ 8 w 15"/>
                <a:gd name="T25" fmla="*/ 1 h 20"/>
                <a:gd name="T26" fmla="*/ 9 w 15"/>
                <a:gd name="T27" fmla="*/ 1 h 20"/>
                <a:gd name="T28" fmla="*/ 9 w 15"/>
                <a:gd name="T29" fmla="*/ 2 h 20"/>
                <a:gd name="T30" fmla="*/ 8 w 15"/>
                <a:gd name="T31" fmla="*/ 4 h 20"/>
                <a:gd name="T32" fmla="*/ 7 w 15"/>
                <a:gd name="T33" fmla="*/ 6 h 20"/>
                <a:gd name="T34" fmla="*/ 4 w 15"/>
                <a:gd name="T35" fmla="*/ 8 h 20"/>
                <a:gd name="T36" fmla="*/ 3 w 15"/>
                <a:gd name="T37" fmla="*/ 9 h 20"/>
                <a:gd name="T38" fmla="*/ 1 w 15"/>
                <a:gd name="T39" fmla="*/ 9 h 20"/>
                <a:gd name="T40" fmla="*/ 1 w 15"/>
                <a:gd name="T41" fmla="*/ 8 h 20"/>
                <a:gd name="T42" fmla="*/ 4 w 15"/>
                <a:gd name="T43" fmla="*/ 10 h 20"/>
                <a:gd name="T44" fmla="*/ 6 w 15"/>
                <a:gd name="T45" fmla="*/ 13 h 20"/>
                <a:gd name="T46" fmla="*/ 9 w 15"/>
                <a:gd name="T47" fmla="*/ 20 h 20"/>
                <a:gd name="T48" fmla="*/ 9 w 15"/>
                <a:gd name="T49" fmla="*/ 20 h 20"/>
                <a:gd name="T50" fmla="*/ 9 w 15"/>
                <a:gd name="T51" fmla="*/ 20 h 20"/>
                <a:gd name="T52" fmla="*/ 9 w 15"/>
                <a:gd name="T53" fmla="*/ 20 h 20"/>
                <a:gd name="T54" fmla="*/ 5 w 15"/>
                <a:gd name="T55" fmla="*/ 14 h 20"/>
                <a:gd name="T56" fmla="*/ 3 w 15"/>
                <a:gd name="T57" fmla="*/ 11 h 20"/>
                <a:gd name="T58" fmla="*/ 1 w 15"/>
                <a:gd name="T59" fmla="*/ 9 h 20"/>
                <a:gd name="T60" fmla="*/ 1 w 15"/>
                <a:gd name="T61" fmla="*/ 8 h 20"/>
                <a:gd name="T62" fmla="*/ 1 w 15"/>
                <a:gd name="T63" fmla="*/ 8 h 20"/>
                <a:gd name="T64" fmla="*/ 2 w 15"/>
                <a:gd name="T65" fmla="*/ 8 h 20"/>
                <a:gd name="T66" fmla="*/ 4 w 15"/>
                <a:gd name="T67" fmla="*/ 7 h 20"/>
                <a:gd name="T68" fmla="*/ 6 w 15"/>
                <a:gd name="T69" fmla="*/ 6 h 20"/>
                <a:gd name="T70" fmla="*/ 7 w 15"/>
                <a:gd name="T71" fmla="*/ 4 h 20"/>
                <a:gd name="T72" fmla="*/ 7 w 15"/>
                <a:gd name="T73" fmla="*/ 3 h 20"/>
                <a:gd name="T74" fmla="*/ 8 w 15"/>
                <a:gd name="T75" fmla="*/ 2 h 20"/>
                <a:gd name="T76" fmla="*/ 8 w 15"/>
                <a:gd name="T77" fmla="*/ 1 h 20"/>
                <a:gd name="T78" fmla="*/ 8 w 15"/>
                <a:gd name="T79" fmla="*/ 1 h 20"/>
                <a:gd name="T80" fmla="*/ 8 w 15"/>
                <a:gd name="T81" fmla="*/ 0 h 20"/>
                <a:gd name="T82" fmla="*/ 9 w 15"/>
                <a:gd name="T83" fmla="*/ 1 h 20"/>
                <a:gd name="T84" fmla="*/ 9 w 15"/>
                <a:gd name="T85" fmla="*/ 3 h 20"/>
                <a:gd name="T86" fmla="*/ 10 w 15"/>
                <a:gd name="T87" fmla="*/ 6 h 20"/>
                <a:gd name="T88" fmla="*/ 11 w 15"/>
                <a:gd name="T89" fmla="*/ 7 h 20"/>
                <a:gd name="T90" fmla="*/ 12 w 15"/>
                <a:gd name="T91" fmla="*/ 8 h 20"/>
                <a:gd name="T92" fmla="*/ 13 w 15"/>
                <a:gd name="T93" fmla="*/ 8 h 20"/>
                <a:gd name="T94" fmla="*/ 15 w 15"/>
                <a:gd name="T95" fmla="*/ 8 h 20"/>
                <a:gd name="T96" fmla="*/ 15 w 15"/>
                <a:gd name="T97" fmla="*/ 8 h 20"/>
                <a:gd name="T98" fmla="*/ 15 w 15"/>
                <a:gd name="T99" fmla="*/ 9 h 20"/>
                <a:gd name="T100" fmla="*/ 12 w 15"/>
                <a:gd name="T101" fmla="*/ 11 h 20"/>
                <a:gd name="T102" fmla="*/ 10 w 15"/>
                <a:gd name="T103" fmla="*/ 14 h 20"/>
                <a:gd name="T104" fmla="*/ 9 w 15"/>
                <a:gd name="T105" fmla="*/ 15 h 20"/>
                <a:gd name="T106" fmla="*/ 9 w 15"/>
                <a:gd name="T107" fmla="*/ 16 h 20"/>
                <a:gd name="T108" fmla="*/ 9 w 15"/>
                <a:gd name="T109" fmla="*/ 18 h 20"/>
                <a:gd name="T110" fmla="*/ 9 w 15"/>
                <a:gd name="T111" fmla="*/ 20 h 20"/>
                <a:gd name="T112" fmla="*/ 9 w 15"/>
                <a:gd name="T113" fmla="*/ 20 h 20"/>
                <a:gd name="T114" fmla="*/ 9 w 15"/>
                <a:gd name="T1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" h="20">
                  <a:moveTo>
                    <a:pt x="9" y="20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5"/>
                    <a:pt x="9" y="14"/>
                    <a:pt x="9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3" y="9"/>
                    <a:pt x="14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8" y="5"/>
                    <a:pt x="7" y="6"/>
                    <a:pt x="7" y="6"/>
                  </a:cubicBezTo>
                  <a:cubicBezTo>
                    <a:pt x="6" y="7"/>
                    <a:pt x="5" y="8"/>
                    <a:pt x="4" y="8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8" y="15"/>
                    <a:pt x="8" y="18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lose/>
                  <a:moveTo>
                    <a:pt x="9" y="20"/>
                  </a:moveTo>
                  <a:cubicBezTo>
                    <a:pt x="8" y="18"/>
                    <a:pt x="7" y="16"/>
                    <a:pt x="5" y="14"/>
                  </a:cubicBezTo>
                  <a:cubicBezTo>
                    <a:pt x="5" y="13"/>
                    <a:pt x="4" y="12"/>
                    <a:pt x="3" y="11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9" y="2"/>
                    <a:pt x="9" y="3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10"/>
                    <a:pt x="13" y="10"/>
                    <a:pt x="12" y="11"/>
                  </a:cubicBezTo>
                  <a:cubicBezTo>
                    <a:pt x="12" y="12"/>
                    <a:pt x="11" y="13"/>
                    <a:pt x="10" y="14"/>
                  </a:cubicBezTo>
                  <a:cubicBezTo>
                    <a:pt x="10" y="14"/>
                    <a:pt x="10" y="14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173"/>
            <p:cNvSpPr>
              <a:spLocks noEditPoints="1"/>
            </p:cNvSpPr>
            <p:nvPr/>
          </p:nvSpPr>
          <p:spPr bwMode="auto">
            <a:xfrm>
              <a:off x="3482976" y="2643188"/>
              <a:ext cx="604838" cy="809625"/>
            </a:xfrm>
            <a:custGeom>
              <a:avLst/>
              <a:gdLst>
                <a:gd name="T0" fmla="*/ 8 w 15"/>
                <a:gd name="T1" fmla="*/ 20 h 20"/>
                <a:gd name="T2" fmla="*/ 8 w 15"/>
                <a:gd name="T3" fmla="*/ 18 h 20"/>
                <a:gd name="T4" fmla="*/ 8 w 15"/>
                <a:gd name="T5" fmla="*/ 16 h 20"/>
                <a:gd name="T6" fmla="*/ 8 w 15"/>
                <a:gd name="T7" fmla="*/ 14 h 20"/>
                <a:gd name="T8" fmla="*/ 9 w 15"/>
                <a:gd name="T9" fmla="*/ 13 h 20"/>
                <a:gd name="T10" fmla="*/ 11 w 15"/>
                <a:gd name="T11" fmla="*/ 10 h 20"/>
                <a:gd name="T12" fmla="*/ 14 w 15"/>
                <a:gd name="T13" fmla="*/ 8 h 20"/>
                <a:gd name="T14" fmla="*/ 14 w 15"/>
                <a:gd name="T15" fmla="*/ 9 h 20"/>
                <a:gd name="T16" fmla="*/ 13 w 15"/>
                <a:gd name="T17" fmla="*/ 9 h 20"/>
                <a:gd name="T18" fmla="*/ 11 w 15"/>
                <a:gd name="T19" fmla="*/ 8 h 20"/>
                <a:gd name="T20" fmla="*/ 10 w 15"/>
                <a:gd name="T21" fmla="*/ 7 h 20"/>
                <a:gd name="T22" fmla="*/ 9 w 15"/>
                <a:gd name="T23" fmla="*/ 6 h 20"/>
                <a:gd name="T24" fmla="*/ 8 w 15"/>
                <a:gd name="T25" fmla="*/ 3 h 20"/>
                <a:gd name="T26" fmla="*/ 7 w 15"/>
                <a:gd name="T27" fmla="*/ 0 h 20"/>
                <a:gd name="T28" fmla="*/ 8 w 15"/>
                <a:gd name="T29" fmla="*/ 0 h 20"/>
                <a:gd name="T30" fmla="*/ 8 w 15"/>
                <a:gd name="T31" fmla="*/ 2 h 20"/>
                <a:gd name="T32" fmla="*/ 8 w 15"/>
                <a:gd name="T33" fmla="*/ 3 h 20"/>
                <a:gd name="T34" fmla="*/ 6 w 15"/>
                <a:gd name="T35" fmla="*/ 6 h 20"/>
                <a:gd name="T36" fmla="*/ 4 w 15"/>
                <a:gd name="T37" fmla="*/ 8 h 20"/>
                <a:gd name="T38" fmla="*/ 2 w 15"/>
                <a:gd name="T39" fmla="*/ 9 h 20"/>
                <a:gd name="T40" fmla="*/ 1 w 15"/>
                <a:gd name="T41" fmla="*/ 9 h 20"/>
                <a:gd name="T42" fmla="*/ 1 w 15"/>
                <a:gd name="T43" fmla="*/ 8 h 20"/>
                <a:gd name="T44" fmla="*/ 4 w 15"/>
                <a:gd name="T45" fmla="*/ 10 h 20"/>
                <a:gd name="T46" fmla="*/ 6 w 15"/>
                <a:gd name="T47" fmla="*/ 13 h 20"/>
                <a:gd name="T48" fmla="*/ 8 w 15"/>
                <a:gd name="T49" fmla="*/ 20 h 20"/>
                <a:gd name="T50" fmla="*/ 8 w 15"/>
                <a:gd name="T51" fmla="*/ 20 h 20"/>
                <a:gd name="T52" fmla="*/ 8 w 15"/>
                <a:gd name="T53" fmla="*/ 20 h 20"/>
                <a:gd name="T54" fmla="*/ 8 w 15"/>
                <a:gd name="T55" fmla="*/ 20 h 20"/>
                <a:gd name="T56" fmla="*/ 5 w 15"/>
                <a:gd name="T57" fmla="*/ 13 h 20"/>
                <a:gd name="T58" fmla="*/ 3 w 15"/>
                <a:gd name="T59" fmla="*/ 11 h 20"/>
                <a:gd name="T60" fmla="*/ 0 w 15"/>
                <a:gd name="T61" fmla="*/ 9 h 20"/>
                <a:gd name="T62" fmla="*/ 0 w 15"/>
                <a:gd name="T63" fmla="*/ 8 h 20"/>
                <a:gd name="T64" fmla="*/ 1 w 15"/>
                <a:gd name="T65" fmla="*/ 8 h 20"/>
                <a:gd name="T66" fmla="*/ 2 w 15"/>
                <a:gd name="T67" fmla="*/ 7 h 20"/>
                <a:gd name="T68" fmla="*/ 3 w 15"/>
                <a:gd name="T69" fmla="*/ 7 h 20"/>
                <a:gd name="T70" fmla="*/ 5 w 15"/>
                <a:gd name="T71" fmla="*/ 5 h 20"/>
                <a:gd name="T72" fmla="*/ 6 w 15"/>
                <a:gd name="T73" fmla="*/ 4 h 20"/>
                <a:gd name="T74" fmla="*/ 7 w 15"/>
                <a:gd name="T75" fmla="*/ 3 h 20"/>
                <a:gd name="T76" fmla="*/ 7 w 15"/>
                <a:gd name="T77" fmla="*/ 2 h 20"/>
                <a:gd name="T78" fmla="*/ 7 w 15"/>
                <a:gd name="T79" fmla="*/ 0 h 20"/>
                <a:gd name="T80" fmla="*/ 7 w 15"/>
                <a:gd name="T81" fmla="*/ 0 h 20"/>
                <a:gd name="T82" fmla="*/ 8 w 15"/>
                <a:gd name="T83" fmla="*/ 0 h 20"/>
                <a:gd name="T84" fmla="*/ 8 w 15"/>
                <a:gd name="T85" fmla="*/ 0 h 20"/>
                <a:gd name="T86" fmla="*/ 8 w 15"/>
                <a:gd name="T87" fmla="*/ 3 h 20"/>
                <a:gd name="T88" fmla="*/ 10 w 15"/>
                <a:gd name="T89" fmla="*/ 6 h 20"/>
                <a:gd name="T90" fmla="*/ 10 w 15"/>
                <a:gd name="T91" fmla="*/ 7 h 20"/>
                <a:gd name="T92" fmla="*/ 12 w 15"/>
                <a:gd name="T93" fmla="*/ 7 h 20"/>
                <a:gd name="T94" fmla="*/ 13 w 15"/>
                <a:gd name="T95" fmla="*/ 8 h 20"/>
                <a:gd name="T96" fmla="*/ 14 w 15"/>
                <a:gd name="T97" fmla="*/ 8 h 20"/>
                <a:gd name="T98" fmla="*/ 15 w 15"/>
                <a:gd name="T99" fmla="*/ 8 h 20"/>
                <a:gd name="T100" fmla="*/ 14 w 15"/>
                <a:gd name="T101" fmla="*/ 9 h 20"/>
                <a:gd name="T102" fmla="*/ 12 w 15"/>
                <a:gd name="T103" fmla="*/ 11 h 20"/>
                <a:gd name="T104" fmla="*/ 10 w 15"/>
                <a:gd name="T105" fmla="*/ 13 h 20"/>
                <a:gd name="T106" fmla="*/ 9 w 15"/>
                <a:gd name="T107" fmla="*/ 15 h 20"/>
                <a:gd name="T108" fmla="*/ 8 w 15"/>
                <a:gd name="T109" fmla="*/ 16 h 20"/>
                <a:gd name="T110" fmla="*/ 8 w 15"/>
                <a:gd name="T111" fmla="*/ 18 h 20"/>
                <a:gd name="T112" fmla="*/ 8 w 15"/>
                <a:gd name="T113" fmla="*/ 20 h 20"/>
                <a:gd name="T114" fmla="*/ 8 w 15"/>
                <a:gd name="T115" fmla="*/ 20 h 20"/>
                <a:gd name="T116" fmla="*/ 8 w 15"/>
                <a:gd name="T1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" h="20">
                  <a:moveTo>
                    <a:pt x="8" y="20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3"/>
                    <a:pt x="9" y="13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0" y="7"/>
                    <a:pt x="10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8" y="4"/>
                    <a:pt x="8" y="3"/>
                  </a:cubicBezTo>
                  <a:cubicBezTo>
                    <a:pt x="8" y="2"/>
                    <a:pt x="7" y="1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9"/>
                    <a:pt x="4" y="10"/>
                  </a:cubicBezTo>
                  <a:cubicBezTo>
                    <a:pt x="5" y="11"/>
                    <a:pt x="5" y="12"/>
                    <a:pt x="6" y="13"/>
                  </a:cubicBezTo>
                  <a:cubicBezTo>
                    <a:pt x="7" y="15"/>
                    <a:pt x="8" y="17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lose/>
                  <a:moveTo>
                    <a:pt x="8" y="20"/>
                  </a:moveTo>
                  <a:cubicBezTo>
                    <a:pt x="7" y="17"/>
                    <a:pt x="6" y="15"/>
                    <a:pt x="5" y="13"/>
                  </a:cubicBezTo>
                  <a:cubicBezTo>
                    <a:pt x="4" y="13"/>
                    <a:pt x="4" y="12"/>
                    <a:pt x="3" y="11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9" y="4"/>
                    <a:pt x="9" y="5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2" y="7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9"/>
                  </a:cubicBezTo>
                  <a:cubicBezTo>
                    <a:pt x="14" y="9"/>
                    <a:pt x="13" y="10"/>
                    <a:pt x="12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5"/>
                    <a:pt x="8" y="16"/>
                    <a:pt x="8" y="1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174"/>
            <p:cNvSpPr>
              <a:spLocks noEditPoints="1"/>
            </p:cNvSpPr>
            <p:nvPr/>
          </p:nvSpPr>
          <p:spPr bwMode="auto">
            <a:xfrm>
              <a:off x="3198813" y="3533775"/>
              <a:ext cx="444500" cy="566737"/>
            </a:xfrm>
            <a:custGeom>
              <a:avLst/>
              <a:gdLst>
                <a:gd name="T0" fmla="*/ 6 w 11"/>
                <a:gd name="T1" fmla="*/ 14 h 14"/>
                <a:gd name="T2" fmla="*/ 6 w 11"/>
                <a:gd name="T3" fmla="*/ 13 h 14"/>
                <a:gd name="T4" fmla="*/ 6 w 11"/>
                <a:gd name="T5" fmla="*/ 12 h 14"/>
                <a:gd name="T6" fmla="*/ 7 w 11"/>
                <a:gd name="T7" fmla="*/ 9 h 14"/>
                <a:gd name="T8" fmla="*/ 10 w 11"/>
                <a:gd name="T9" fmla="*/ 6 h 14"/>
                <a:gd name="T10" fmla="*/ 11 w 11"/>
                <a:gd name="T11" fmla="*/ 7 h 14"/>
                <a:gd name="T12" fmla="*/ 9 w 11"/>
                <a:gd name="T13" fmla="*/ 7 h 14"/>
                <a:gd name="T14" fmla="*/ 8 w 11"/>
                <a:gd name="T15" fmla="*/ 6 h 14"/>
                <a:gd name="T16" fmla="*/ 7 w 11"/>
                <a:gd name="T17" fmla="*/ 4 h 14"/>
                <a:gd name="T18" fmla="*/ 6 w 11"/>
                <a:gd name="T19" fmla="*/ 2 h 14"/>
                <a:gd name="T20" fmla="*/ 6 w 11"/>
                <a:gd name="T21" fmla="*/ 0 h 14"/>
                <a:gd name="T22" fmla="*/ 6 w 11"/>
                <a:gd name="T23" fmla="*/ 0 h 14"/>
                <a:gd name="T24" fmla="*/ 6 w 11"/>
                <a:gd name="T25" fmla="*/ 3 h 14"/>
                <a:gd name="T26" fmla="*/ 5 w 11"/>
                <a:gd name="T27" fmla="*/ 5 h 14"/>
                <a:gd name="T28" fmla="*/ 3 w 11"/>
                <a:gd name="T29" fmla="*/ 6 h 14"/>
                <a:gd name="T30" fmla="*/ 1 w 11"/>
                <a:gd name="T31" fmla="*/ 7 h 14"/>
                <a:gd name="T32" fmla="*/ 1 w 11"/>
                <a:gd name="T33" fmla="*/ 5 h 14"/>
                <a:gd name="T34" fmla="*/ 3 w 11"/>
                <a:gd name="T35" fmla="*/ 7 h 14"/>
                <a:gd name="T36" fmla="*/ 5 w 11"/>
                <a:gd name="T37" fmla="*/ 9 h 14"/>
                <a:gd name="T38" fmla="*/ 6 w 11"/>
                <a:gd name="T39" fmla="*/ 14 h 14"/>
                <a:gd name="T40" fmla="*/ 6 w 11"/>
                <a:gd name="T41" fmla="*/ 14 h 14"/>
                <a:gd name="T42" fmla="*/ 6 w 11"/>
                <a:gd name="T43" fmla="*/ 14 h 14"/>
                <a:gd name="T44" fmla="*/ 6 w 11"/>
                <a:gd name="T45" fmla="*/ 14 h 14"/>
                <a:gd name="T46" fmla="*/ 4 w 11"/>
                <a:gd name="T47" fmla="*/ 10 h 14"/>
                <a:gd name="T48" fmla="*/ 2 w 11"/>
                <a:gd name="T49" fmla="*/ 8 h 14"/>
                <a:gd name="T50" fmla="*/ 0 w 11"/>
                <a:gd name="T51" fmla="*/ 7 h 14"/>
                <a:gd name="T52" fmla="*/ 0 w 11"/>
                <a:gd name="T53" fmla="*/ 7 h 14"/>
                <a:gd name="T54" fmla="*/ 0 w 11"/>
                <a:gd name="T55" fmla="*/ 6 h 14"/>
                <a:gd name="T56" fmla="*/ 1 w 11"/>
                <a:gd name="T57" fmla="*/ 5 h 14"/>
                <a:gd name="T58" fmla="*/ 3 w 11"/>
                <a:gd name="T59" fmla="*/ 5 h 14"/>
                <a:gd name="T60" fmla="*/ 4 w 11"/>
                <a:gd name="T61" fmla="*/ 4 h 14"/>
                <a:gd name="T62" fmla="*/ 5 w 11"/>
                <a:gd name="T63" fmla="*/ 2 h 14"/>
                <a:gd name="T64" fmla="*/ 6 w 11"/>
                <a:gd name="T65" fmla="*/ 0 h 14"/>
                <a:gd name="T66" fmla="*/ 6 w 11"/>
                <a:gd name="T67" fmla="*/ 0 h 14"/>
                <a:gd name="T68" fmla="*/ 6 w 11"/>
                <a:gd name="T69" fmla="*/ 0 h 14"/>
                <a:gd name="T70" fmla="*/ 6 w 11"/>
                <a:gd name="T71" fmla="*/ 0 h 14"/>
                <a:gd name="T72" fmla="*/ 7 w 11"/>
                <a:gd name="T73" fmla="*/ 4 h 14"/>
                <a:gd name="T74" fmla="*/ 9 w 11"/>
                <a:gd name="T75" fmla="*/ 5 h 14"/>
                <a:gd name="T76" fmla="*/ 10 w 11"/>
                <a:gd name="T77" fmla="*/ 6 h 14"/>
                <a:gd name="T78" fmla="*/ 11 w 11"/>
                <a:gd name="T79" fmla="*/ 6 h 14"/>
                <a:gd name="T80" fmla="*/ 11 w 11"/>
                <a:gd name="T81" fmla="*/ 6 h 14"/>
                <a:gd name="T82" fmla="*/ 11 w 11"/>
                <a:gd name="T83" fmla="*/ 7 h 14"/>
                <a:gd name="T84" fmla="*/ 11 w 11"/>
                <a:gd name="T85" fmla="*/ 7 h 14"/>
                <a:gd name="T86" fmla="*/ 7 w 11"/>
                <a:gd name="T87" fmla="*/ 10 h 14"/>
                <a:gd name="T88" fmla="*/ 6 w 11"/>
                <a:gd name="T89" fmla="*/ 12 h 14"/>
                <a:gd name="T90" fmla="*/ 6 w 11"/>
                <a:gd name="T91" fmla="*/ 13 h 14"/>
                <a:gd name="T92" fmla="*/ 6 w 11"/>
                <a:gd name="T93" fmla="*/ 14 h 14"/>
                <a:gd name="T94" fmla="*/ 6 w 11"/>
                <a:gd name="T95" fmla="*/ 14 h 14"/>
                <a:gd name="T96" fmla="*/ 6 w 11"/>
                <a:gd name="T9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" h="14">
                  <a:moveTo>
                    <a:pt x="6" y="14"/>
                  </a:move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6" y="11"/>
                    <a:pt x="6" y="10"/>
                    <a:pt x="7" y="9"/>
                  </a:cubicBezTo>
                  <a:cubicBezTo>
                    <a:pt x="7" y="8"/>
                    <a:pt x="9" y="7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7" y="5"/>
                    <a:pt x="7" y="4"/>
                  </a:cubicBezTo>
                  <a:cubicBezTo>
                    <a:pt x="7" y="4"/>
                    <a:pt x="6" y="3"/>
                    <a:pt x="6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4" y="5"/>
                    <a:pt x="4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5" y="11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5" y="13"/>
                    <a:pt x="5" y="11"/>
                    <a:pt x="4" y="10"/>
                  </a:cubicBezTo>
                  <a:cubicBezTo>
                    <a:pt x="3" y="9"/>
                    <a:pt x="3" y="9"/>
                    <a:pt x="2" y="8"/>
                  </a:cubicBezTo>
                  <a:cubicBezTo>
                    <a:pt x="2" y="8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6"/>
                    <a:pt x="9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8" y="9"/>
                    <a:pt x="7" y="10"/>
                  </a:cubicBezTo>
                  <a:cubicBezTo>
                    <a:pt x="7" y="11"/>
                    <a:pt x="7" y="11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175"/>
            <p:cNvSpPr/>
            <p:nvPr/>
          </p:nvSpPr>
          <p:spPr bwMode="auto">
            <a:xfrm>
              <a:off x="1906588" y="4991100"/>
              <a:ext cx="646113" cy="161925"/>
            </a:xfrm>
            <a:custGeom>
              <a:avLst/>
              <a:gdLst>
                <a:gd name="T0" fmla="*/ 0 w 16"/>
                <a:gd name="T1" fmla="*/ 1 h 4"/>
                <a:gd name="T2" fmla="*/ 3 w 16"/>
                <a:gd name="T3" fmla="*/ 4 h 4"/>
                <a:gd name="T4" fmla="*/ 1 w 16"/>
                <a:gd name="T5" fmla="*/ 0 h 4"/>
                <a:gd name="T6" fmla="*/ 4 w 16"/>
                <a:gd name="T7" fmla="*/ 3 h 4"/>
                <a:gd name="T8" fmla="*/ 3 w 16"/>
                <a:gd name="T9" fmla="*/ 0 h 4"/>
                <a:gd name="T10" fmla="*/ 5 w 16"/>
                <a:gd name="T11" fmla="*/ 3 h 4"/>
                <a:gd name="T12" fmla="*/ 4 w 16"/>
                <a:gd name="T13" fmla="*/ 1 h 4"/>
                <a:gd name="T14" fmla="*/ 6 w 16"/>
                <a:gd name="T15" fmla="*/ 3 h 4"/>
                <a:gd name="T16" fmla="*/ 6 w 16"/>
                <a:gd name="T17" fmla="*/ 1 h 4"/>
                <a:gd name="T18" fmla="*/ 7 w 16"/>
                <a:gd name="T19" fmla="*/ 3 h 4"/>
                <a:gd name="T20" fmla="*/ 7 w 16"/>
                <a:gd name="T21" fmla="*/ 0 h 4"/>
                <a:gd name="T22" fmla="*/ 8 w 16"/>
                <a:gd name="T23" fmla="*/ 3 h 4"/>
                <a:gd name="T24" fmla="*/ 8 w 16"/>
                <a:gd name="T25" fmla="*/ 1 h 4"/>
                <a:gd name="T26" fmla="*/ 10 w 16"/>
                <a:gd name="T27" fmla="*/ 3 h 4"/>
                <a:gd name="T28" fmla="*/ 10 w 16"/>
                <a:gd name="T29" fmla="*/ 1 h 4"/>
                <a:gd name="T30" fmla="*/ 11 w 16"/>
                <a:gd name="T31" fmla="*/ 3 h 4"/>
                <a:gd name="T32" fmla="*/ 11 w 16"/>
                <a:gd name="T33" fmla="*/ 1 h 4"/>
                <a:gd name="T34" fmla="*/ 13 w 16"/>
                <a:gd name="T35" fmla="*/ 3 h 4"/>
                <a:gd name="T36" fmla="*/ 12 w 16"/>
                <a:gd name="T37" fmla="*/ 1 h 4"/>
                <a:gd name="T38" fmla="*/ 16 w 16"/>
                <a:gd name="T3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6" y="3"/>
                    <a:pt x="6" y="2"/>
                    <a:pt x="6" y="1"/>
                  </a:cubicBezTo>
                  <a:cubicBezTo>
                    <a:pt x="5" y="1"/>
                    <a:pt x="7" y="2"/>
                    <a:pt x="7" y="3"/>
                  </a:cubicBezTo>
                  <a:cubicBezTo>
                    <a:pt x="7" y="2"/>
                    <a:pt x="7" y="1"/>
                    <a:pt x="7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9" y="3"/>
                    <a:pt x="8" y="1"/>
                    <a:pt x="8" y="1"/>
                  </a:cubicBezTo>
                  <a:cubicBezTo>
                    <a:pt x="9" y="1"/>
                    <a:pt x="9" y="2"/>
                    <a:pt x="10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3"/>
                    <a:pt x="11" y="3"/>
                  </a:cubicBezTo>
                  <a:cubicBezTo>
                    <a:pt x="12" y="2"/>
                    <a:pt x="11" y="1"/>
                    <a:pt x="11" y="1"/>
                  </a:cubicBezTo>
                  <a:cubicBezTo>
                    <a:pt x="11" y="2"/>
                    <a:pt x="12" y="2"/>
                    <a:pt x="13" y="3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4" y="2"/>
                    <a:pt x="16" y="1"/>
                    <a:pt x="16" y="1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176"/>
            <p:cNvSpPr/>
            <p:nvPr/>
          </p:nvSpPr>
          <p:spPr bwMode="auto">
            <a:xfrm>
              <a:off x="1946276" y="5275263"/>
              <a:ext cx="525463" cy="120650"/>
            </a:xfrm>
            <a:custGeom>
              <a:avLst/>
              <a:gdLst>
                <a:gd name="T0" fmla="*/ 0 w 13"/>
                <a:gd name="T1" fmla="*/ 0 h 3"/>
                <a:gd name="T2" fmla="*/ 2 w 13"/>
                <a:gd name="T3" fmla="*/ 2 h 3"/>
                <a:gd name="T4" fmla="*/ 2 w 13"/>
                <a:gd name="T5" fmla="*/ 1 h 3"/>
                <a:gd name="T6" fmla="*/ 4 w 13"/>
                <a:gd name="T7" fmla="*/ 2 h 3"/>
                <a:gd name="T8" fmla="*/ 4 w 13"/>
                <a:gd name="T9" fmla="*/ 1 h 3"/>
                <a:gd name="T10" fmla="*/ 6 w 13"/>
                <a:gd name="T11" fmla="*/ 3 h 3"/>
                <a:gd name="T12" fmla="*/ 6 w 13"/>
                <a:gd name="T13" fmla="*/ 1 h 3"/>
                <a:gd name="T14" fmla="*/ 6 w 13"/>
                <a:gd name="T15" fmla="*/ 2 h 3"/>
                <a:gd name="T16" fmla="*/ 6 w 13"/>
                <a:gd name="T17" fmla="*/ 1 h 3"/>
                <a:gd name="T18" fmla="*/ 8 w 13"/>
                <a:gd name="T19" fmla="*/ 2 h 3"/>
                <a:gd name="T20" fmla="*/ 7 w 13"/>
                <a:gd name="T21" fmla="*/ 0 h 3"/>
                <a:gd name="T22" fmla="*/ 9 w 13"/>
                <a:gd name="T23" fmla="*/ 1 h 3"/>
                <a:gd name="T24" fmla="*/ 9 w 13"/>
                <a:gd name="T25" fmla="*/ 0 h 3"/>
                <a:gd name="T26" fmla="*/ 12 w 13"/>
                <a:gd name="T27" fmla="*/ 2 h 3"/>
                <a:gd name="T28" fmla="*/ 11 w 13"/>
                <a:gd name="T29" fmla="*/ 1 h 3"/>
                <a:gd name="T30" fmla="*/ 13 w 13"/>
                <a:gd name="T3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7" y="2"/>
                    <a:pt x="6" y="1"/>
                    <a:pt x="6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10" y="1"/>
                    <a:pt x="10" y="1"/>
                    <a:pt x="12" y="2"/>
                  </a:cubicBezTo>
                  <a:cubicBezTo>
                    <a:pt x="12" y="2"/>
                    <a:pt x="11" y="1"/>
                    <a:pt x="11" y="1"/>
                  </a:cubicBezTo>
                  <a:cubicBezTo>
                    <a:pt x="12" y="1"/>
                    <a:pt x="13" y="1"/>
                    <a:pt x="13" y="1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177"/>
            <p:cNvSpPr/>
            <p:nvPr/>
          </p:nvSpPr>
          <p:spPr bwMode="auto">
            <a:xfrm>
              <a:off x="2189163" y="5476875"/>
              <a:ext cx="122238" cy="80962"/>
            </a:xfrm>
            <a:custGeom>
              <a:avLst/>
              <a:gdLst>
                <a:gd name="T0" fmla="*/ 0 w 3"/>
                <a:gd name="T1" fmla="*/ 1 h 2"/>
                <a:gd name="T2" fmla="*/ 2 w 3"/>
                <a:gd name="T3" fmla="*/ 0 h 2"/>
                <a:gd name="T4" fmla="*/ 2 w 3"/>
                <a:gd name="T5" fmla="*/ 1 h 2"/>
                <a:gd name="T6" fmla="*/ 3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2" y="2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178"/>
            <p:cNvSpPr/>
            <p:nvPr/>
          </p:nvSpPr>
          <p:spPr bwMode="auto">
            <a:xfrm>
              <a:off x="1381126" y="3168650"/>
              <a:ext cx="1736725" cy="1822450"/>
            </a:xfrm>
            <a:custGeom>
              <a:avLst/>
              <a:gdLst>
                <a:gd name="T0" fmla="*/ 12 w 43"/>
                <a:gd name="T1" fmla="*/ 45 h 45"/>
                <a:gd name="T2" fmla="*/ 5 w 43"/>
                <a:gd name="T3" fmla="*/ 38 h 45"/>
                <a:gd name="T4" fmla="*/ 3 w 43"/>
                <a:gd name="T5" fmla="*/ 28 h 45"/>
                <a:gd name="T6" fmla="*/ 13 w 43"/>
                <a:gd name="T7" fmla="*/ 8 h 45"/>
                <a:gd name="T8" fmla="*/ 36 w 43"/>
                <a:gd name="T9" fmla="*/ 13 h 45"/>
                <a:gd name="T10" fmla="*/ 36 w 43"/>
                <a:gd name="T11" fmla="*/ 41 h 45"/>
                <a:gd name="T12" fmla="*/ 29 w 43"/>
                <a:gd name="T13" fmla="*/ 45 h 45"/>
                <a:gd name="T14" fmla="*/ 26 w 43"/>
                <a:gd name="T15" fmla="*/ 7 h 45"/>
                <a:gd name="T16" fmla="*/ 10 w 43"/>
                <a:gd name="T17" fmla="*/ 40 h 45"/>
                <a:gd name="T18" fmla="*/ 14 w 43"/>
                <a:gd name="T19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12" y="45"/>
                  </a:moveTo>
                  <a:cubicBezTo>
                    <a:pt x="9" y="44"/>
                    <a:pt x="6" y="40"/>
                    <a:pt x="5" y="38"/>
                  </a:cubicBezTo>
                  <a:cubicBezTo>
                    <a:pt x="3" y="35"/>
                    <a:pt x="3" y="32"/>
                    <a:pt x="3" y="28"/>
                  </a:cubicBezTo>
                  <a:cubicBezTo>
                    <a:pt x="2" y="20"/>
                    <a:pt x="6" y="12"/>
                    <a:pt x="13" y="8"/>
                  </a:cubicBezTo>
                  <a:cubicBezTo>
                    <a:pt x="22" y="3"/>
                    <a:pt x="30" y="5"/>
                    <a:pt x="36" y="13"/>
                  </a:cubicBezTo>
                  <a:cubicBezTo>
                    <a:pt x="42" y="22"/>
                    <a:pt x="43" y="33"/>
                    <a:pt x="36" y="41"/>
                  </a:cubicBezTo>
                  <a:cubicBezTo>
                    <a:pt x="34" y="43"/>
                    <a:pt x="31" y="44"/>
                    <a:pt x="29" y="45"/>
                  </a:cubicBezTo>
                  <a:cubicBezTo>
                    <a:pt x="43" y="35"/>
                    <a:pt x="42" y="14"/>
                    <a:pt x="26" y="7"/>
                  </a:cubicBezTo>
                  <a:cubicBezTo>
                    <a:pt x="8" y="0"/>
                    <a:pt x="0" y="29"/>
                    <a:pt x="10" y="40"/>
                  </a:cubicBezTo>
                  <a:cubicBezTo>
                    <a:pt x="11" y="41"/>
                    <a:pt x="13" y="43"/>
                    <a:pt x="14" y="44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179"/>
            <p:cNvSpPr/>
            <p:nvPr/>
          </p:nvSpPr>
          <p:spPr bwMode="auto">
            <a:xfrm>
              <a:off x="774701" y="3168650"/>
              <a:ext cx="485775" cy="323850"/>
            </a:xfrm>
            <a:custGeom>
              <a:avLst/>
              <a:gdLst>
                <a:gd name="T0" fmla="*/ 7 w 12"/>
                <a:gd name="T1" fmla="*/ 0 h 8"/>
                <a:gd name="T2" fmla="*/ 0 w 12"/>
                <a:gd name="T3" fmla="*/ 8 h 8"/>
                <a:gd name="T4" fmla="*/ 8 w 12"/>
                <a:gd name="T5" fmla="*/ 0 h 8"/>
                <a:gd name="T6" fmla="*/ 12 w 12"/>
                <a:gd name="T7" fmla="*/ 6 h 8"/>
                <a:gd name="T8" fmla="*/ 9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7" y="0"/>
                  </a:moveTo>
                  <a:cubicBezTo>
                    <a:pt x="9" y="4"/>
                    <a:pt x="4" y="8"/>
                    <a:pt x="0" y="8"/>
                  </a:cubicBezTo>
                  <a:cubicBezTo>
                    <a:pt x="4" y="8"/>
                    <a:pt x="9" y="4"/>
                    <a:pt x="8" y="0"/>
                  </a:cubicBezTo>
                  <a:cubicBezTo>
                    <a:pt x="8" y="2"/>
                    <a:pt x="10" y="6"/>
                    <a:pt x="12" y="6"/>
                  </a:cubicBezTo>
                  <a:cubicBezTo>
                    <a:pt x="10" y="6"/>
                    <a:pt x="9" y="2"/>
                    <a:pt x="9" y="0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180"/>
            <p:cNvSpPr/>
            <p:nvPr/>
          </p:nvSpPr>
          <p:spPr bwMode="auto">
            <a:xfrm>
              <a:off x="3805238" y="2601913"/>
              <a:ext cx="201613" cy="323850"/>
            </a:xfrm>
            <a:custGeom>
              <a:avLst/>
              <a:gdLst>
                <a:gd name="T0" fmla="*/ 0 w 5"/>
                <a:gd name="T1" fmla="*/ 1 h 8"/>
                <a:gd name="T2" fmla="*/ 5 w 5"/>
                <a:gd name="T3" fmla="*/ 8 h 8"/>
                <a:gd name="T4" fmla="*/ 0 w 5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1"/>
                  </a:moveTo>
                  <a:cubicBezTo>
                    <a:pt x="0" y="3"/>
                    <a:pt x="2" y="7"/>
                    <a:pt x="5" y="8"/>
                  </a:cubicBezTo>
                  <a:cubicBezTo>
                    <a:pt x="2" y="8"/>
                    <a:pt x="0" y="3"/>
                    <a:pt x="0" y="0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181"/>
            <p:cNvSpPr/>
            <p:nvPr/>
          </p:nvSpPr>
          <p:spPr bwMode="auto">
            <a:xfrm>
              <a:off x="3441701" y="3533775"/>
              <a:ext cx="201613" cy="282575"/>
            </a:xfrm>
            <a:custGeom>
              <a:avLst/>
              <a:gdLst>
                <a:gd name="T0" fmla="*/ 0 w 5"/>
                <a:gd name="T1" fmla="*/ 0 h 7"/>
                <a:gd name="T2" fmla="*/ 5 w 5"/>
                <a:gd name="T3" fmla="*/ 5 h 7"/>
                <a:gd name="T4" fmla="*/ 0 w 5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2"/>
                    <a:pt x="2" y="7"/>
                    <a:pt x="5" y="5"/>
                  </a:cubicBezTo>
                  <a:cubicBezTo>
                    <a:pt x="2" y="6"/>
                    <a:pt x="0" y="2"/>
                    <a:pt x="0" y="0"/>
                  </a:cubicBezTo>
                </a:path>
              </a:pathLst>
            </a:custGeom>
            <a:grpFill/>
            <a:ln w="39688" cap="rnd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4" y="1774381"/>
            <a:ext cx="3252377" cy="3283954"/>
          </a:xfrm>
          <a:prstGeom prst="rect">
            <a:avLst/>
          </a:prstGeom>
        </p:spPr>
      </p:pic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8072814" y="347923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837940" y="3479165"/>
            <a:ext cx="4171315" cy="45974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flipH="1">
            <a:off x="4361815" y="3124835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Course Intro</a:t>
            </a:r>
            <a:endParaRPr lang="en-US" altLang="zh-CN" sz="3200" dirty="0" smtClean="0"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675" y="2052955"/>
            <a:ext cx="24758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latin typeface="Comic Sans MS" panose="030F0702030302020204" charset="0"/>
                <a:cs typeface="Comic Sans MS" panose="030F0702030302020204" charset="0"/>
              </a:rPr>
              <a:t>Part 2</a:t>
            </a:r>
            <a:endParaRPr lang="en-US" altLang="zh-CN" sz="6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211279" y="443529"/>
            <a:ext cx="4818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Beginning to Mid 1</a:t>
            </a:r>
            <a:endParaRPr lang="en-US" altLang="zh-CN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505507" y="1938628"/>
            <a:ext cx="657509" cy="738492"/>
            <a:chOff x="0" y="0"/>
            <a:chExt cx="807366" cy="906807"/>
          </a:xfrm>
          <a:noFill/>
        </p:grpSpPr>
        <p:sp>
          <p:nvSpPr>
            <p:cNvPr id="7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8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grpSp>
        <p:nvGrpSpPr>
          <p:cNvPr id="15" name="Group 55"/>
          <p:cNvGrpSpPr/>
          <p:nvPr/>
        </p:nvGrpSpPr>
        <p:grpSpPr>
          <a:xfrm rot="473564">
            <a:off x="6293740" y="2294871"/>
            <a:ext cx="2590569" cy="2552112"/>
            <a:chOff x="0" y="0"/>
            <a:chExt cx="1149595" cy="1132530"/>
          </a:xfrm>
        </p:grpSpPr>
        <p:sp>
          <p:nvSpPr>
            <p:cNvPr id="16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26262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grpSp>
          <p:nvGrpSpPr>
            <p:cNvPr id="17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18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19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20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</p:grpSp>
      <p:grpSp>
        <p:nvGrpSpPr>
          <p:cNvPr id="21" name="Group 58"/>
          <p:cNvGrpSpPr/>
          <p:nvPr/>
        </p:nvGrpSpPr>
        <p:grpSpPr>
          <a:xfrm rot="473564">
            <a:off x="5660936" y="3421052"/>
            <a:ext cx="1809843" cy="1872344"/>
            <a:chOff x="0" y="0"/>
            <a:chExt cx="803139" cy="830875"/>
          </a:xfrm>
        </p:grpSpPr>
        <p:sp>
          <p:nvSpPr>
            <p:cNvPr id="22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23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33195" y="1878330"/>
            <a:ext cx="2642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charset="0"/>
                <a:ea typeface="方正静蕾简体" panose="02000000000000000000" pitchFamily="2" charset="-122"/>
                <a:cs typeface="Comic Sans MS" panose="030F0702030302020204" charset="0"/>
              </a:rPr>
              <a:t>Logic &amp; Sets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charset="0"/>
              <a:ea typeface="方正静蕾简体" panose="02000000000000000000" pitchFamily="2" charset="-122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2857500"/>
            <a:ext cx="438213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Propositional Logic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Predicate Logic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000">
                <a:latin typeface="Comic Sans MS" panose="030F0702030302020204" charset="0"/>
                <a:cs typeface="Comic Sans MS" panose="030F0702030302020204" charset="0"/>
              </a:rPr>
              <a:t>Naive Set Theory</a:t>
            </a:r>
            <a:endParaRPr lang="en-US" altLang="zh-CN" sz="300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2304</Words>
  <Application>WPS Presentation</Application>
  <PresentationFormat>Widescreen</PresentationFormat>
  <Paragraphs>261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1" baseType="lpstr">
      <vt:lpstr>Arial</vt:lpstr>
      <vt:lpstr>SimSun</vt:lpstr>
      <vt:lpstr>Wingdings</vt:lpstr>
      <vt:lpstr>DengXian</vt:lpstr>
      <vt:lpstr>Calibri Light</vt:lpstr>
      <vt:lpstr>Calibri</vt:lpstr>
      <vt:lpstr>微软雅黑</vt:lpstr>
      <vt:lpstr>方正黑体_GBK</vt:lpstr>
      <vt:lpstr>Arial Unicode MS</vt:lpstr>
      <vt:lpstr>Webdings</vt:lpstr>
      <vt:lpstr>Times New Roman</vt:lpstr>
      <vt:lpstr>Comic Sans MS</vt:lpstr>
      <vt:lpstr>方正静蕾简体</vt:lpstr>
      <vt:lpstr>Noto Serif CJK JP</vt:lpstr>
      <vt:lpstr>Wingdings</vt:lpstr>
      <vt:lpstr>华文细黑</vt:lpstr>
      <vt:lpstr>宋体</vt:lpstr>
      <vt:lpstr>aakar</vt:lpstr>
      <vt:lpstr>方正细黑一_GBK</vt:lpstr>
      <vt:lpstr>Noto Sans CJK SC</vt:lpstr>
      <vt:lpstr>Office Theme</vt:lpstr>
      <vt:lpstr>ECE TA Workshop</vt:lpstr>
      <vt:lpstr>VE203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VE270</vt:lpstr>
      <vt:lpstr>VE270  Intro. to Logic Design</vt:lpstr>
      <vt:lpstr>Overview </vt:lpstr>
      <vt:lpstr>Lab – Verilog  </vt:lpstr>
      <vt:lpstr>Notes </vt:lpstr>
      <vt:lpstr>VE280</vt:lpstr>
      <vt:lpstr>VE203</vt:lpstr>
      <vt:lpstr>VE203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VE203</vt:lpstr>
      <vt:lpstr>Ve 401</vt:lpstr>
      <vt:lpstr>What is Ve 401 about?</vt:lpstr>
      <vt:lpstr>Tips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TA Workshop</dc:title>
  <dc:creator>dfsbbl</dc:creator>
  <cp:lastModifiedBy>dfsbbl</cp:lastModifiedBy>
  <cp:revision>6</cp:revision>
  <dcterms:created xsi:type="dcterms:W3CDTF">2019-05-15T01:51:46Z</dcterms:created>
  <dcterms:modified xsi:type="dcterms:W3CDTF">2019-05-15T01:51:46Z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